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6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C330-5FAE-4B4E-B618-0BC71D1DFAA5}" type="datetimeFigureOut">
              <a:rPr lang="de-AT" smtClean="0"/>
              <a:pPr/>
              <a:t>21.12.2015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8DAB-8C64-436E-820C-AA83E4B55836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82445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C330-5FAE-4B4E-B618-0BC71D1DFAA5}" type="datetimeFigureOut">
              <a:rPr lang="de-AT" smtClean="0"/>
              <a:pPr/>
              <a:t>21.12.2015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8DAB-8C64-436E-820C-AA83E4B55836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06725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C330-5FAE-4B4E-B618-0BC71D1DFAA5}" type="datetimeFigureOut">
              <a:rPr lang="de-AT" smtClean="0"/>
              <a:pPr/>
              <a:t>21.12.2015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8DAB-8C64-436E-820C-AA83E4B55836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69995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C330-5FAE-4B4E-B618-0BC71D1DFAA5}" type="datetimeFigureOut">
              <a:rPr lang="de-AT" smtClean="0"/>
              <a:pPr/>
              <a:t>21.12.2015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8DAB-8C64-436E-820C-AA83E4B55836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97781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C330-5FAE-4B4E-B618-0BC71D1DFAA5}" type="datetimeFigureOut">
              <a:rPr lang="de-AT" smtClean="0"/>
              <a:pPr/>
              <a:t>21.12.2015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8DAB-8C64-436E-820C-AA83E4B55836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69962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C330-5FAE-4B4E-B618-0BC71D1DFAA5}" type="datetimeFigureOut">
              <a:rPr lang="de-AT" smtClean="0"/>
              <a:pPr/>
              <a:t>21.12.2015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8DAB-8C64-436E-820C-AA83E4B55836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83954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C330-5FAE-4B4E-B618-0BC71D1DFAA5}" type="datetimeFigureOut">
              <a:rPr lang="de-AT" smtClean="0"/>
              <a:pPr/>
              <a:t>21.12.2015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8DAB-8C64-436E-820C-AA83E4B55836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08794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C330-5FAE-4B4E-B618-0BC71D1DFAA5}" type="datetimeFigureOut">
              <a:rPr lang="de-AT" smtClean="0"/>
              <a:pPr/>
              <a:t>21.12.2015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8DAB-8C64-436E-820C-AA83E4B55836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9887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C330-5FAE-4B4E-B618-0BC71D1DFAA5}" type="datetimeFigureOut">
              <a:rPr lang="de-AT" smtClean="0"/>
              <a:pPr/>
              <a:t>21.12.2015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8DAB-8C64-436E-820C-AA83E4B55836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16099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C330-5FAE-4B4E-B618-0BC71D1DFAA5}" type="datetimeFigureOut">
              <a:rPr lang="de-AT" smtClean="0"/>
              <a:pPr/>
              <a:t>21.12.2015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8DAB-8C64-436E-820C-AA83E4B55836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63643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C330-5FAE-4B4E-B618-0BC71D1DFAA5}" type="datetimeFigureOut">
              <a:rPr lang="de-AT" smtClean="0"/>
              <a:pPr/>
              <a:t>21.12.2015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8DAB-8C64-436E-820C-AA83E4B55836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6160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5C330-5FAE-4B4E-B618-0BC71D1DFAA5}" type="datetimeFigureOut">
              <a:rPr lang="de-AT" smtClean="0"/>
              <a:pPr/>
              <a:t>21.12.2015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D8DAB-8C64-436E-820C-AA83E4B55836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24632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842489" y="-15781"/>
            <a:ext cx="7301511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200" smtClean="0">
                <a:solidFill>
                  <a:schemeClr val="accent6">
                    <a:lumMod val="75000"/>
                  </a:schemeClr>
                </a:solidFill>
              </a:rPr>
              <a:t>1990-ого года по </a:t>
            </a: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</a:rPr>
              <a:t>199</a:t>
            </a:r>
            <a:r>
              <a:rPr lang="de-AT" sz="2200" dirty="0" smtClean="0">
                <a:solidFill>
                  <a:schemeClr val="accent6">
                    <a:lumMod val="75000"/>
                  </a:schemeClr>
                </a:solidFill>
              </a:rPr>
              <a:t>5</a:t>
            </a: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ru-RU" sz="2200" dirty="0" err="1" smtClean="0">
                <a:solidFill>
                  <a:schemeClr val="accent6">
                    <a:lumMod val="75000"/>
                  </a:schemeClr>
                </a:solidFill>
              </a:rPr>
              <a:t>ый</a:t>
            </a: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</a:rPr>
              <a:t> год </a:t>
            </a:r>
            <a:r>
              <a:rPr lang="ru-RU" sz="2200" dirty="0" smtClean="0"/>
              <a:t>я жил в Москве. Потом я переселился в Санкт-Петербург, где </a:t>
            </a: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</a:rPr>
              <a:t>прожил</a:t>
            </a:r>
            <a:r>
              <a:rPr lang="ru-RU" sz="2200" dirty="0" smtClean="0"/>
              <a:t> </a:t>
            </a: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</a:rPr>
              <a:t>5 лет</a:t>
            </a:r>
            <a:r>
              <a:rPr lang="ru-RU" sz="2200" dirty="0" smtClean="0"/>
              <a:t>. </a:t>
            </a:r>
            <a:endParaRPr lang="de-AT" sz="2200" dirty="0" smtClean="0"/>
          </a:p>
          <a:p>
            <a:pPr>
              <a:spcAft>
                <a:spcPts val="600"/>
              </a:spcAft>
            </a:pP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</a:rPr>
              <a:t>За пять лет </a:t>
            </a:r>
            <a:r>
              <a:rPr lang="ru-RU" sz="2200" dirty="0" smtClean="0"/>
              <a:t>я закончил учёбу в университете.</a:t>
            </a:r>
            <a:r>
              <a:rPr lang="de-AT" sz="2200" dirty="0" smtClean="0"/>
              <a:t> </a:t>
            </a:r>
          </a:p>
          <a:p>
            <a:pPr>
              <a:spcAft>
                <a:spcPts val="600"/>
              </a:spcAft>
            </a:pP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</a:rPr>
              <a:t>В 1990-ых годах </a:t>
            </a:r>
            <a:r>
              <a:rPr lang="ru-RU" sz="2200" dirty="0" smtClean="0"/>
              <a:t>ещё учились по другой программе, не такой, как сегодня.</a:t>
            </a:r>
            <a:endParaRPr lang="de-AT" sz="2200" dirty="0" smtClean="0"/>
          </a:p>
          <a:p>
            <a:pPr>
              <a:spcAft>
                <a:spcPts val="600"/>
              </a:spcAft>
            </a:pPr>
            <a:r>
              <a:rPr lang="ru-RU" sz="2200" dirty="0" smtClean="0"/>
              <a:t>Там же с 2000-ого (двухтысячного) года 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>по 2006-</a:t>
            </a:r>
            <a:r>
              <a:rPr lang="ru-RU" sz="2200" dirty="0"/>
              <a:t>о</a:t>
            </a:r>
            <a:r>
              <a:rPr lang="ru-RU" sz="2200" dirty="0" smtClean="0"/>
              <a:t>й год я занимался профессиональным спортом.</a:t>
            </a:r>
            <a:r>
              <a:rPr lang="de-AT" sz="2200" dirty="0" smtClean="0"/>
              <a:t> </a:t>
            </a:r>
          </a:p>
          <a:p>
            <a:pPr>
              <a:spcAft>
                <a:spcPts val="600"/>
              </a:spcAft>
            </a:pPr>
            <a:r>
              <a:rPr lang="ru-RU" sz="2200" dirty="0" smtClean="0"/>
              <a:t>Я тренировался ещё </a:t>
            </a: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</a:rPr>
              <a:t>весь 2006-ой год</a:t>
            </a:r>
            <a:r>
              <a:rPr lang="ru-RU" sz="2200" dirty="0" smtClean="0"/>
              <a:t>. </a:t>
            </a:r>
            <a:endParaRPr lang="de-AT" sz="2200" dirty="0" smtClean="0"/>
          </a:p>
          <a:p>
            <a:pPr>
              <a:spcAft>
                <a:spcPts val="600"/>
              </a:spcAft>
            </a:pPr>
            <a:r>
              <a:rPr lang="ru-RU" sz="2200" dirty="0" smtClean="0"/>
              <a:t>Почти </a:t>
            </a: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</a:rPr>
              <a:t>каждый день с пяти до восьми </a:t>
            </a:r>
            <a:r>
              <a:rPr lang="ru-RU" sz="2200" dirty="0" smtClean="0"/>
              <a:t>я был в бассейне.</a:t>
            </a:r>
            <a:r>
              <a:rPr lang="de-AT" sz="2200" dirty="0" smtClean="0"/>
              <a:t> </a:t>
            </a:r>
          </a:p>
          <a:p>
            <a:pPr>
              <a:spcAft>
                <a:spcPts val="600"/>
              </a:spcAft>
            </a:pPr>
            <a:r>
              <a:rPr lang="ru-RU" sz="2200" dirty="0" smtClean="0"/>
              <a:t>Летом </a:t>
            </a: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</a:rPr>
              <a:t>с понедельника по среду </a:t>
            </a:r>
            <a:r>
              <a:rPr lang="ru-RU" sz="2200" dirty="0" smtClean="0"/>
              <a:t>плавал под открытым небом, а в другие дни в закрытом бассейне. </a:t>
            </a:r>
          </a:p>
          <a:p>
            <a:pPr>
              <a:spcAft>
                <a:spcPts val="600"/>
              </a:spcAft>
            </a:pP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</a:rPr>
              <a:t>По воскрес</a:t>
            </a:r>
            <a:r>
              <a:rPr lang="de-AT" sz="2200" dirty="0" smtClean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</a:rPr>
              <a:t>ньям</a:t>
            </a:r>
            <a:r>
              <a:rPr lang="ru-RU" sz="2200" dirty="0" smtClean="0"/>
              <a:t> я отдыхал.</a:t>
            </a:r>
            <a:endParaRPr lang="de-AT" sz="2200" dirty="0" smtClean="0"/>
          </a:p>
          <a:p>
            <a:pPr>
              <a:spcAft>
                <a:spcPts val="600"/>
              </a:spcAft>
            </a:pPr>
            <a:r>
              <a:rPr lang="ru-RU" sz="2200" dirty="0" smtClean="0"/>
              <a:t>Потом я получил травму и не мог продолжать спортивные занятия. </a:t>
            </a:r>
            <a:endParaRPr lang="de-AT" sz="2200" dirty="0" smtClean="0"/>
          </a:p>
          <a:p>
            <a:pPr>
              <a:spcAft>
                <a:spcPts val="600"/>
              </a:spcAft>
            </a:pPr>
            <a:r>
              <a:rPr lang="ru-RU" sz="2200" dirty="0" smtClean="0"/>
              <a:t>Я лечился </a:t>
            </a: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</a:rPr>
              <a:t>полгода</a:t>
            </a:r>
            <a:r>
              <a:rPr lang="ru-RU" sz="2200" dirty="0" smtClean="0"/>
              <a:t>.</a:t>
            </a:r>
            <a:endParaRPr lang="de-AT" sz="2200" dirty="0" smtClean="0"/>
          </a:p>
          <a:p>
            <a:pPr>
              <a:spcAft>
                <a:spcPts val="600"/>
              </a:spcAft>
            </a:pPr>
            <a:r>
              <a:rPr lang="ru-RU" sz="2200" dirty="0" smtClean="0"/>
              <a:t>С июля 200</a:t>
            </a:r>
            <a:r>
              <a:rPr lang="ru-RU" sz="2200" dirty="0"/>
              <a:t>7</a:t>
            </a:r>
            <a:r>
              <a:rPr lang="de-AT" sz="2200" dirty="0" smtClean="0"/>
              <a:t>-</a:t>
            </a:r>
            <a:r>
              <a:rPr lang="ru-RU" sz="2200" dirty="0" smtClean="0"/>
              <a:t>ого года по август 2012-ого года я работал в фирме моего отца. Но с сентября 2013-ого года я опять  стал учиться в университете.</a:t>
            </a:r>
          </a:p>
          <a:p>
            <a:pPr>
              <a:spcAft>
                <a:spcPts val="600"/>
              </a:spcAft>
            </a:pPr>
            <a:endParaRPr lang="ru-RU" sz="2200" dirty="0" smtClean="0"/>
          </a:p>
          <a:p>
            <a:pPr>
              <a:spcAft>
                <a:spcPts val="600"/>
              </a:spcAft>
            </a:pPr>
            <a:endParaRPr lang="ru-RU" sz="2200" dirty="0" smtClean="0"/>
          </a:p>
          <a:p>
            <a:pPr>
              <a:spcAft>
                <a:spcPts val="600"/>
              </a:spcAft>
            </a:pPr>
            <a:endParaRPr lang="de-AT" sz="2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2204864"/>
            <a:ext cx="1662976" cy="4271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107504" y="404664"/>
            <a:ext cx="1800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Как говорить </a:t>
            </a:r>
            <a:endParaRPr lang="de-AT" sz="2400" b="1" dirty="0" smtClean="0"/>
          </a:p>
          <a:p>
            <a:pPr algn="ctr"/>
            <a:r>
              <a:rPr lang="ru-RU" sz="2400" b="1" dirty="0" smtClean="0"/>
              <a:t>о</a:t>
            </a:r>
            <a:r>
              <a:rPr lang="de-AT" sz="2400" b="1" dirty="0" smtClean="0"/>
              <a:t> </a:t>
            </a:r>
            <a:r>
              <a:rPr lang="ru-RU" sz="2400" b="1" dirty="0" smtClean="0"/>
              <a:t>времени</a:t>
            </a:r>
            <a:r>
              <a:rPr lang="de-AT" sz="2400" b="1" dirty="0"/>
              <a:t>?</a:t>
            </a:r>
            <a:endParaRPr lang="ru-RU" sz="2400" dirty="0"/>
          </a:p>
          <a:p>
            <a:pPr algn="ctr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38147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16917" y="332656"/>
            <a:ext cx="8297039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b="1" dirty="0" smtClean="0"/>
              <a:t>	</a:t>
            </a:r>
            <a:r>
              <a:rPr lang="ru-RU" sz="2300" b="1" dirty="0"/>
              <a:t>	</a:t>
            </a:r>
            <a:r>
              <a:rPr lang="ru-RU" sz="2300" dirty="0"/>
              <a:t>Когда началась война, моей бабушке </a:t>
            </a:r>
            <a:r>
              <a:rPr lang="ru-RU" sz="2300" dirty="0">
                <a:solidFill>
                  <a:schemeClr val="accent6">
                    <a:lumMod val="75000"/>
                  </a:schemeClr>
                </a:solidFill>
              </a:rPr>
              <a:t>было 19 лет</a:t>
            </a:r>
            <a:r>
              <a:rPr lang="ru-RU" sz="2300" dirty="0" smtClean="0"/>
              <a:t>.</a:t>
            </a:r>
            <a:endParaRPr lang="de-AT" sz="2300" dirty="0" smtClean="0"/>
          </a:p>
          <a:p>
            <a:r>
              <a:rPr lang="de-AT" sz="2300" dirty="0" smtClean="0"/>
              <a:t>		</a:t>
            </a:r>
            <a:r>
              <a:rPr lang="ru-RU" sz="2300" dirty="0" smtClean="0"/>
              <a:t>Она </a:t>
            </a:r>
            <a:r>
              <a:rPr lang="ru-RU" sz="2300" dirty="0"/>
              <a:t>успела выехать из страны ещё </a:t>
            </a:r>
            <a:r>
              <a:rPr lang="ru-RU" sz="2300" dirty="0">
                <a:solidFill>
                  <a:schemeClr val="accent6">
                    <a:lumMod val="75000"/>
                  </a:schemeClr>
                </a:solidFill>
              </a:rPr>
              <a:t>за месяц	</a:t>
            </a:r>
            <a:r>
              <a:rPr lang="de-AT" sz="23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300" dirty="0" smtClean="0">
                <a:solidFill>
                  <a:schemeClr val="accent6">
                    <a:lumMod val="75000"/>
                  </a:schemeClr>
                </a:solidFill>
              </a:rPr>
              <a:t>до </a:t>
            </a:r>
            <a:r>
              <a:rPr lang="de-AT" sz="2300" dirty="0" smtClean="0"/>
              <a:t>		</a:t>
            </a:r>
            <a:r>
              <a:rPr lang="ru-RU" sz="2300" dirty="0" smtClean="0"/>
              <a:t>начала </a:t>
            </a:r>
            <a:r>
              <a:rPr lang="ru-RU" sz="2300" dirty="0"/>
              <a:t>войны.</a:t>
            </a:r>
            <a:endParaRPr lang="de-AT" sz="2300" dirty="0"/>
          </a:p>
          <a:p>
            <a:r>
              <a:rPr lang="de-AT" sz="2300" dirty="0" smtClean="0"/>
              <a:t>		</a:t>
            </a:r>
            <a:r>
              <a:rPr lang="ru-RU" sz="2300" dirty="0" smtClean="0">
                <a:solidFill>
                  <a:schemeClr val="accent6">
                    <a:lumMod val="75000"/>
                  </a:schemeClr>
                </a:solidFill>
              </a:rPr>
              <a:t>Все </a:t>
            </a:r>
            <a:r>
              <a:rPr lang="ru-RU" sz="2300" dirty="0">
                <a:solidFill>
                  <a:schemeClr val="accent6">
                    <a:lumMod val="75000"/>
                  </a:schemeClr>
                </a:solidFill>
              </a:rPr>
              <a:t>эти годы до конца </a:t>
            </a:r>
            <a:r>
              <a:rPr lang="ru-RU" sz="2300" dirty="0" smtClean="0">
                <a:solidFill>
                  <a:schemeClr val="accent6">
                    <a:lumMod val="75000"/>
                  </a:schemeClr>
                </a:solidFill>
              </a:rPr>
              <a:t>войны </a:t>
            </a:r>
            <a:r>
              <a:rPr lang="ru-RU" sz="2300" dirty="0"/>
              <a:t>она жила в Англии с </a:t>
            </a:r>
            <a:r>
              <a:rPr lang="ru-RU" sz="2300" dirty="0" smtClean="0"/>
              <a:t>		мужем </a:t>
            </a:r>
            <a:r>
              <a:rPr lang="ru-RU" sz="2300" dirty="0"/>
              <a:t>и  детьми</a:t>
            </a:r>
            <a:r>
              <a:rPr lang="ru-RU" sz="2300" dirty="0" smtClean="0"/>
              <a:t>.</a:t>
            </a:r>
            <a:endParaRPr lang="de-AT" sz="2300" dirty="0" smtClean="0"/>
          </a:p>
          <a:p>
            <a:r>
              <a:rPr lang="ru-RU" sz="2300" dirty="0" smtClean="0">
                <a:solidFill>
                  <a:schemeClr val="accent6">
                    <a:lumMod val="75000"/>
                  </a:schemeClr>
                </a:solidFill>
              </a:rPr>
              <a:t>		Между </a:t>
            </a:r>
            <a:r>
              <a:rPr lang="ru-RU" sz="2300" dirty="0"/>
              <a:t>1939-ым и 1945-ым годами </a:t>
            </a:r>
            <a:r>
              <a:rPr lang="ru-RU" sz="2300" dirty="0" smtClean="0"/>
              <a:t/>
            </a:r>
            <a:br>
              <a:rPr lang="ru-RU" sz="2300" dirty="0" smtClean="0"/>
            </a:br>
            <a:r>
              <a:rPr lang="ru-RU" sz="2300" dirty="0" smtClean="0"/>
              <a:t>	она </a:t>
            </a:r>
            <a:r>
              <a:rPr lang="ru-RU" sz="2300" dirty="0"/>
              <a:t>ни разу не могла созвониться с семьёй на родине.</a:t>
            </a:r>
            <a:endParaRPr lang="de-AT" sz="2300" dirty="0"/>
          </a:p>
          <a:p>
            <a:r>
              <a:rPr lang="ru-RU" sz="2300" dirty="0" smtClean="0"/>
              <a:t>Она </a:t>
            </a:r>
            <a:r>
              <a:rPr lang="ru-RU" sz="2300" dirty="0"/>
              <a:t>буквально </a:t>
            </a:r>
            <a:r>
              <a:rPr lang="ru-RU" sz="2300" dirty="0">
                <a:solidFill>
                  <a:schemeClr val="accent6">
                    <a:lumMod val="75000"/>
                  </a:schemeClr>
                </a:solidFill>
              </a:rPr>
              <a:t>за 3 месяца </a:t>
            </a:r>
            <a:r>
              <a:rPr lang="ru-RU" sz="2300" dirty="0"/>
              <a:t>выучила там английский язык.</a:t>
            </a:r>
            <a:endParaRPr lang="de-AT" sz="2300" dirty="0"/>
          </a:p>
          <a:p>
            <a:r>
              <a:rPr lang="ru-RU" sz="2300" dirty="0" smtClean="0"/>
              <a:t>Война </a:t>
            </a:r>
            <a:r>
              <a:rPr lang="ru-RU" sz="2300" dirty="0"/>
              <a:t>длилась </a:t>
            </a:r>
            <a:r>
              <a:rPr lang="ru-RU" sz="2300" dirty="0">
                <a:solidFill>
                  <a:schemeClr val="accent6">
                    <a:lumMod val="75000"/>
                  </a:schemeClr>
                </a:solidFill>
              </a:rPr>
              <a:t>с 1939-ого по 1945-ый год</a:t>
            </a:r>
            <a:r>
              <a:rPr lang="ru-RU" sz="2300" dirty="0"/>
              <a:t>.</a:t>
            </a:r>
            <a:endParaRPr lang="de-AT" sz="2300" dirty="0"/>
          </a:p>
          <a:p>
            <a:r>
              <a:rPr lang="ru-RU" sz="2300" dirty="0" smtClean="0"/>
              <a:t>Все </a:t>
            </a:r>
            <a:r>
              <a:rPr lang="ru-RU" sz="2300" dirty="0"/>
              <a:t>были рады, что война закончилась.</a:t>
            </a:r>
            <a:endParaRPr lang="de-AT" sz="2300" dirty="0"/>
          </a:p>
          <a:p>
            <a:r>
              <a:rPr lang="ru-RU" sz="2300" dirty="0" smtClean="0">
                <a:solidFill>
                  <a:schemeClr val="accent6">
                    <a:lumMod val="75000"/>
                  </a:schemeClr>
                </a:solidFill>
              </a:rPr>
              <a:t>В </a:t>
            </a:r>
            <a:r>
              <a:rPr lang="ru-RU" sz="2300" dirty="0">
                <a:solidFill>
                  <a:schemeClr val="accent6">
                    <a:lumMod val="75000"/>
                  </a:schemeClr>
                </a:solidFill>
              </a:rPr>
              <a:t>20-ом веке </a:t>
            </a:r>
            <a:r>
              <a:rPr lang="ru-RU" sz="2300" dirty="0"/>
              <a:t>это была, наверно, самая жестокая война.</a:t>
            </a:r>
            <a:endParaRPr lang="de-AT" sz="2300" dirty="0"/>
          </a:p>
          <a:p>
            <a:r>
              <a:rPr lang="ru-RU" sz="2300" dirty="0" smtClean="0">
                <a:solidFill>
                  <a:schemeClr val="accent6">
                    <a:lumMod val="75000"/>
                  </a:schemeClr>
                </a:solidFill>
              </a:rPr>
              <a:t>После </a:t>
            </a:r>
            <a:r>
              <a:rPr lang="ru-RU" sz="2300" dirty="0">
                <a:solidFill>
                  <a:schemeClr val="accent6">
                    <a:lumMod val="75000"/>
                  </a:schemeClr>
                </a:solidFill>
              </a:rPr>
              <a:t>конца войны </a:t>
            </a:r>
            <a:r>
              <a:rPr lang="ru-RU" sz="2300" dirty="0"/>
              <a:t>бабушка с семьёй собиралась вернуться в Австрию.</a:t>
            </a:r>
            <a:endParaRPr lang="de-AT" sz="2300" dirty="0"/>
          </a:p>
          <a:p>
            <a:r>
              <a:rPr lang="ru-RU" sz="2300" dirty="0" smtClean="0">
                <a:solidFill>
                  <a:schemeClr val="accent6">
                    <a:lumMod val="75000"/>
                  </a:schemeClr>
                </a:solidFill>
              </a:rPr>
              <a:t>В </a:t>
            </a:r>
            <a:r>
              <a:rPr lang="ru-RU" sz="2300" dirty="0">
                <a:solidFill>
                  <a:schemeClr val="accent6">
                    <a:lumMod val="75000"/>
                  </a:schemeClr>
                </a:solidFill>
              </a:rPr>
              <a:t>последнюю неделю перед отъездом</a:t>
            </a:r>
            <a:r>
              <a:rPr lang="ru-RU" sz="2300" dirty="0"/>
              <a:t> она посещала своих новых друзей в Англии, чтобы попрощаться.</a:t>
            </a:r>
            <a:endParaRPr lang="de-AT" sz="2300" dirty="0"/>
          </a:p>
          <a:p>
            <a:r>
              <a:rPr lang="ru-RU" sz="2300" dirty="0" smtClean="0"/>
              <a:t>Меня </a:t>
            </a:r>
            <a:r>
              <a:rPr lang="ru-RU" sz="2300" dirty="0"/>
              <a:t>удивило то, что она купила билет толька </a:t>
            </a:r>
            <a:r>
              <a:rPr lang="ru-RU" sz="2300" dirty="0">
                <a:solidFill>
                  <a:schemeClr val="accent6">
                    <a:lumMod val="75000"/>
                  </a:schemeClr>
                </a:solidFill>
              </a:rPr>
              <a:t>за день до </a:t>
            </a:r>
            <a:r>
              <a:rPr lang="ru-RU" sz="2300" dirty="0" smtClean="0">
                <a:solidFill>
                  <a:schemeClr val="accent6">
                    <a:lumMod val="75000"/>
                  </a:schemeClr>
                </a:solidFill>
              </a:rPr>
              <a:t>вылета</a:t>
            </a:r>
            <a:r>
              <a:rPr lang="ru-RU" sz="2300" dirty="0" smtClean="0"/>
              <a:t>.</a:t>
            </a:r>
            <a:r>
              <a:rPr lang="de-AT" sz="2300" dirty="0" smtClean="0"/>
              <a:t> </a:t>
            </a:r>
            <a:r>
              <a:rPr lang="ru-RU" sz="2300" dirty="0" smtClean="0"/>
              <a:t>Она </a:t>
            </a:r>
            <a:r>
              <a:rPr lang="ru-RU" sz="2300" dirty="0"/>
              <a:t>любила вспоминать детали этой поездки.</a:t>
            </a:r>
            <a:endParaRPr lang="de-AT" sz="23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3788"/>
            <a:ext cx="1917700" cy="219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431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272146" y="44624"/>
            <a:ext cx="6548326" cy="889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/>
              <a:t>Недавно </a:t>
            </a:r>
            <a:r>
              <a:rPr lang="ru-RU" sz="2200" dirty="0"/>
              <a:t>мы с ним созвонились 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в его день рождения </a:t>
            </a:r>
            <a:r>
              <a:rPr lang="ru-RU" sz="2200" dirty="0"/>
              <a:t>и вспоминали совместные дни в </a:t>
            </a:r>
            <a:r>
              <a:rPr lang="ru-RU" sz="2200" dirty="0" smtClean="0"/>
              <a:t>Москве </a:t>
            </a: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</a:rPr>
              <a:t>в октябре</a:t>
            </a:r>
            <a:r>
              <a:rPr lang="ru-RU" sz="2200" dirty="0" smtClean="0"/>
              <a:t>.</a:t>
            </a:r>
            <a:endParaRPr lang="de-AT" sz="2200" dirty="0" smtClean="0"/>
          </a:p>
          <a:p>
            <a:r>
              <a:rPr lang="ru-RU" sz="2200" dirty="0"/>
              <a:t>Он рассказал, что  раньше он редко учил немецкий язык, но сейчас он посещает репетитора 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каждые две недели</a:t>
            </a:r>
            <a:r>
              <a:rPr lang="ru-RU" sz="2200" dirty="0"/>
              <a:t>.</a:t>
            </a:r>
            <a:endParaRPr lang="de-AT" sz="2200" dirty="0"/>
          </a:p>
          <a:p>
            <a:r>
              <a:rPr lang="ru-RU" sz="2200" dirty="0"/>
              <a:t>Я помню, что я ещё был в Москве 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на дне рождения </a:t>
            </a:r>
            <a:r>
              <a:rPr lang="ru-RU" sz="2200" dirty="0"/>
              <a:t>его сестры Ольги</a:t>
            </a:r>
            <a:r>
              <a:rPr lang="ru-RU" sz="2200" dirty="0" smtClean="0"/>
              <a:t>. Это было </a:t>
            </a: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</a:rPr>
              <a:t>сред</a:t>
            </a:r>
            <a:r>
              <a:rPr lang="de-AT" sz="2200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ru-RU" sz="2200" dirty="0" smtClean="0"/>
              <a:t>.</a:t>
            </a:r>
            <a:endParaRPr lang="de-AT" sz="2200" dirty="0"/>
          </a:p>
          <a:p>
            <a:r>
              <a:rPr lang="ru-RU" sz="2200" dirty="0"/>
              <a:t>Тогда мы 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целый вечер </a:t>
            </a:r>
            <a:r>
              <a:rPr lang="ru-RU" sz="2200" dirty="0"/>
              <a:t>старались говорить 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один час </a:t>
            </a:r>
            <a:r>
              <a:rPr lang="ru-RU" sz="2200" dirty="0"/>
              <a:t>по-немецки и один час по-русски.</a:t>
            </a:r>
            <a:endParaRPr lang="de-AT" sz="2200" dirty="0"/>
          </a:p>
          <a:p>
            <a:r>
              <a:rPr lang="ru-RU" sz="2200" dirty="0" smtClean="0"/>
              <a:t>Я </a:t>
            </a:r>
            <a:r>
              <a:rPr lang="ru-RU" sz="2200" dirty="0"/>
              <a:t>обязательно приглашу Игоря 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на мой день рождения.</a:t>
            </a:r>
            <a:endParaRPr lang="de-AT" sz="22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200" dirty="0" smtClean="0"/>
              <a:t>Посмотрим</a:t>
            </a:r>
            <a:r>
              <a:rPr lang="ru-RU" sz="2200" dirty="0"/>
              <a:t>, сможет ли он приехать 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на неделю</a:t>
            </a:r>
            <a:r>
              <a:rPr lang="ru-RU" sz="2200" dirty="0"/>
              <a:t>.</a:t>
            </a:r>
            <a:endParaRPr lang="de-AT" sz="2200" dirty="0"/>
          </a:p>
          <a:p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</a:rPr>
              <a:t>В 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первый день </a:t>
            </a:r>
            <a:r>
              <a:rPr lang="ru-RU" sz="2200" dirty="0"/>
              <a:t>я поехал бы с ним в луна-парк.</a:t>
            </a:r>
            <a:endParaRPr lang="de-AT" sz="2200" dirty="0"/>
          </a:p>
          <a:p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</a:rPr>
              <a:t>На 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второй день </a:t>
            </a:r>
            <a:r>
              <a:rPr lang="ru-RU" sz="2200" dirty="0"/>
              <a:t>мы бы посетили музей техники.</a:t>
            </a:r>
            <a:endParaRPr lang="de-AT" sz="2200" dirty="0"/>
          </a:p>
          <a:p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</a:rPr>
              <a:t>Во 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второй день </a:t>
            </a:r>
            <a:r>
              <a:rPr lang="ru-RU" sz="2200" dirty="0"/>
              <a:t>могли бы сходить и в бассейн.</a:t>
            </a:r>
            <a:endParaRPr lang="de-AT" sz="2200" dirty="0"/>
          </a:p>
          <a:p>
            <a:r>
              <a:rPr lang="ru-RU" sz="2200" dirty="0" smtClean="0"/>
              <a:t>Других </a:t>
            </a:r>
            <a:r>
              <a:rPr lang="ru-RU" sz="2200" dirty="0"/>
              <a:t>планов у меня пока ещё нет.</a:t>
            </a:r>
            <a:endParaRPr lang="de-AT" sz="2200" dirty="0"/>
          </a:p>
          <a:p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</a:rPr>
              <a:t>Двадцать 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первое марта </a:t>
            </a:r>
            <a:r>
              <a:rPr lang="ru-RU" sz="2200" dirty="0"/>
              <a:t>– это мой день рождения.</a:t>
            </a:r>
            <a:endParaRPr lang="de-AT" sz="2200" dirty="0"/>
          </a:p>
          <a:p>
            <a:r>
              <a:rPr lang="ru-RU" sz="2200" dirty="0" smtClean="0"/>
              <a:t>Я </a:t>
            </a:r>
            <a:r>
              <a:rPr lang="ru-RU" sz="2200" dirty="0"/>
              <a:t>хотел бы, чтобы Игорь приехал на день раньше, а точнее 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двадцатого </a:t>
            </a: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</a:rPr>
              <a:t>марта 2016-ого года, в среду</a:t>
            </a:r>
            <a:r>
              <a:rPr lang="ru-RU" sz="2200" dirty="0" smtClean="0"/>
              <a:t>.</a:t>
            </a:r>
            <a:endParaRPr lang="de-AT" sz="2200" dirty="0"/>
          </a:p>
          <a:p>
            <a:r>
              <a:rPr lang="ru-RU" sz="2200" dirty="0"/>
              <a:t> </a:t>
            </a:r>
            <a:endParaRPr lang="de-AT" sz="2200" dirty="0"/>
          </a:p>
          <a:p>
            <a:endParaRPr lang="ru-RU" sz="2200" dirty="0"/>
          </a:p>
          <a:p>
            <a:endParaRPr lang="ru-RU" sz="2200" dirty="0"/>
          </a:p>
          <a:p>
            <a:endParaRPr lang="ru-RU" sz="2200" dirty="0"/>
          </a:p>
          <a:p>
            <a:endParaRPr lang="ru-RU" sz="2200" dirty="0"/>
          </a:p>
          <a:p>
            <a:endParaRPr lang="de-AT" sz="2200" dirty="0"/>
          </a:p>
        </p:txBody>
      </p:sp>
      <p:pic>
        <p:nvPicPr>
          <p:cNvPr id="2052" name="Picture 4" descr="http://russischlehrer.at/typo3temp/pics/7ac966bc7b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49" r="61132"/>
          <a:stretch/>
        </p:blipFill>
        <p:spPr bwMode="auto">
          <a:xfrm>
            <a:off x="0" y="1196752"/>
            <a:ext cx="2272146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35496" y="110242"/>
            <a:ext cx="21602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/>
              <a:t>Моего друга по обмену зовут Игорь.</a:t>
            </a:r>
            <a:endParaRPr lang="de-AT" sz="2200" b="1" dirty="0"/>
          </a:p>
          <a:p>
            <a:endParaRPr lang="de-AT" sz="2200" b="1" dirty="0"/>
          </a:p>
        </p:txBody>
      </p:sp>
    </p:spTree>
    <p:extLst>
      <p:ext uri="{BB962C8B-B14F-4D97-AF65-F5344CB8AC3E}">
        <p14:creationId xmlns:p14="http://schemas.microsoft.com/office/powerpoint/2010/main" val="380326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Мы считаем, что этот снимок был сделан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между</a:t>
            </a:r>
            <a:r>
              <a:rPr lang="ru-RU" dirty="0"/>
              <a:t> 1981 и 1985 годами.</a:t>
            </a:r>
            <a:br>
              <a:rPr lang="ru-RU" dirty="0"/>
            </a:br>
            <a:r>
              <a:rPr lang="ru-RU" dirty="0"/>
              <a:t>Людей, родившихся между 1987 и 1993 годами, называют в России "поколением пересиройки</a:t>
            </a:r>
            <a:r>
              <a:rPr lang="ru-RU" dirty="0" smtClean="0"/>
              <a:t>".</a:t>
            </a:r>
          </a:p>
          <a:p>
            <a:pPr marL="0" indent="0">
              <a:buNone/>
            </a:pPr>
            <a:r>
              <a:rPr lang="de-AT" dirty="0" smtClean="0"/>
              <a:t>(aber nicht in Biografien)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Это было в среду. Я гулял по парку, была хорошая погода и я встретил своего одноклассника, с которым не виделся 5 лет.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4775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241</Words>
  <Application>Microsoft Office PowerPoint</Application>
  <PresentationFormat>Bildschirmpräsentation (4:3)</PresentationFormat>
  <Paragraphs>45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P.Sebastian</dc:creator>
  <cp:lastModifiedBy> </cp:lastModifiedBy>
  <cp:revision>31</cp:revision>
  <dcterms:created xsi:type="dcterms:W3CDTF">2015-12-02T20:01:41Z</dcterms:created>
  <dcterms:modified xsi:type="dcterms:W3CDTF">2015-12-21T21:19:17Z</dcterms:modified>
</cp:coreProperties>
</file>