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5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44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04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07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74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355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96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078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863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146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057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97D7-1649-456D-BBA5-3FAAAE49F2AB}" type="datetimeFigureOut">
              <a:rPr lang="de-AT" smtClean="0"/>
              <a:t>24.10.2015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6AFD-8A36-4D69-AA9C-F2E37EAE15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45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e-NO53dcO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9504" y="2564904"/>
            <a:ext cx="4464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закрыть пирожок плёнкой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831904" y="3645024"/>
            <a:ext cx="2620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жарить курицу</a:t>
            </a:r>
            <a:endParaRPr lang="de-AT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4941168"/>
            <a:ext cx="3218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чистить морковь</a:t>
            </a:r>
            <a:endParaRPr lang="de-AT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137417" y="5677069"/>
            <a:ext cx="29126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резать лук ножом</a:t>
            </a:r>
            <a:endParaRPr lang="de-AT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7" y="5829469"/>
            <a:ext cx="403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полить воду из чашки</a:t>
            </a:r>
            <a:endParaRPr lang="de-AT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791312" y="4168244"/>
            <a:ext cx="3636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варить суп в кастрюле</a:t>
            </a:r>
            <a:endParaRPr lang="de-AT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508104" y="1412776"/>
            <a:ext cx="3636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взять посуду из шкафа</a:t>
            </a:r>
            <a:endParaRPr lang="de-AT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-48523" y="1872406"/>
            <a:ext cx="4464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чайник, крышка, бутылка, стакан, кувшин, плита, масло, салфетка, тряпка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627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E:\2015 Matura\Bilder\kleinformatig\wetter 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9504" y="2564904"/>
            <a:ext cx="4464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убрать снег с тротуара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491881" y="3501008"/>
            <a:ext cx="59046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поставить машину перед магазином</a:t>
            </a:r>
            <a:endParaRPr lang="de-AT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5673552" y="4869160"/>
            <a:ext cx="3218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переходить улицу</a:t>
            </a:r>
            <a:endParaRPr lang="de-AT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5673552" y="5677069"/>
            <a:ext cx="33765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ездить на машине</a:t>
            </a:r>
            <a:endParaRPr lang="de-AT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7" y="5829469"/>
            <a:ext cx="403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сходить в супермаркет</a:t>
            </a:r>
            <a:endParaRPr lang="de-AT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791312" y="4168244"/>
            <a:ext cx="49328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продавать продукты в палатках</a:t>
            </a:r>
            <a:endParaRPr lang="de-AT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508104" y="1412776"/>
            <a:ext cx="3636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жить в высотном доме</a:t>
            </a:r>
            <a:endParaRPr lang="de-AT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914400" y="1844824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снег падает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0838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33530" y="980728"/>
            <a:ext cx="8724979" cy="56938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Вы </a:t>
            </a:r>
            <a:r>
              <a:rPr lang="ru-RU" sz="2800" dirty="0"/>
              <a:t>варите суп, а бульона слишком много? В кастрюлю не помещаются овощи? </a:t>
            </a:r>
            <a:r>
              <a:rPr lang="ru-RU" sz="2800" b="1" dirty="0">
                <a:solidFill>
                  <a:srgbClr val="FF0000"/>
                </a:solidFill>
              </a:rPr>
              <a:t>От</a:t>
            </a:r>
            <a:r>
              <a:rPr lang="ru-RU" sz="2800" dirty="0"/>
              <a:t>лейте часть бульона в </a:t>
            </a:r>
            <a:r>
              <a:rPr lang="ru-RU" sz="2800" dirty="0" smtClean="0"/>
              <a:t>чашку.</a:t>
            </a:r>
            <a:endParaRPr lang="de-AT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Вы </a:t>
            </a:r>
            <a:r>
              <a:rPr lang="ru-RU" sz="2800" dirty="0"/>
              <a:t>варили суп слишком долго и бульона стало мало? </a:t>
            </a:r>
            <a:r>
              <a:rPr lang="ru-RU" sz="2800" b="1" dirty="0">
                <a:solidFill>
                  <a:srgbClr val="FF0000"/>
                </a:solidFill>
              </a:rPr>
              <a:t>Под</a:t>
            </a:r>
            <a:r>
              <a:rPr lang="ru-RU" sz="2800" dirty="0"/>
              <a:t>лейте его из </a:t>
            </a:r>
            <a:r>
              <a:rPr lang="ru-RU" sz="2800" dirty="0" smtClean="0"/>
              <a:t>чашки.</a:t>
            </a:r>
            <a:endParaRPr lang="de-AT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Вы </a:t>
            </a:r>
            <a:r>
              <a:rPr lang="ru-RU" sz="2800" dirty="0"/>
              <a:t>сварили суп, он очень вкусный. Хотите ещё? </a:t>
            </a:r>
            <a:r>
              <a:rPr lang="ru-RU" sz="2800" b="1" dirty="0">
                <a:solidFill>
                  <a:srgbClr val="FF0000"/>
                </a:solidFill>
              </a:rPr>
              <a:t>На</a:t>
            </a:r>
            <a:r>
              <a:rPr lang="ru-RU" sz="2800" dirty="0"/>
              <a:t>лейте себе полчашки добавки (добавка - от глагола "добавить". В столовой или в гостях вас могут спросить: "Кому добавки?") </a:t>
            </a:r>
            <a:endParaRPr lang="de-AT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Не </a:t>
            </a:r>
            <a:r>
              <a:rPr lang="ru-RU" sz="2800" dirty="0"/>
              <a:t>любите крепкий кофе? </a:t>
            </a:r>
            <a:r>
              <a:rPr lang="ru-RU" sz="2800" b="1" dirty="0">
                <a:solidFill>
                  <a:srgbClr val="FF0000"/>
                </a:solidFill>
              </a:rPr>
              <a:t>В</a:t>
            </a:r>
            <a:r>
              <a:rPr lang="ru-RU" sz="2800" dirty="0"/>
              <a:t>лейте в чашку молоко</a:t>
            </a:r>
            <a:r>
              <a:rPr lang="ru-RU" sz="2800" dirty="0" smtClean="0"/>
              <a:t>.</a:t>
            </a:r>
            <a:endParaRPr lang="de-AT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Вы </a:t>
            </a:r>
            <a:r>
              <a:rPr lang="ru-RU" sz="2800" dirty="0"/>
              <a:t>сварили макароны? Не </a:t>
            </a:r>
            <a:r>
              <a:rPr lang="ru-RU" sz="2800" b="1" dirty="0">
                <a:solidFill>
                  <a:srgbClr val="FF0000"/>
                </a:solidFill>
              </a:rPr>
              <a:t>вы</a:t>
            </a:r>
            <a:r>
              <a:rPr lang="ru-RU" sz="2800" dirty="0"/>
              <a:t>ливайте воду </a:t>
            </a:r>
            <a:r>
              <a:rPr lang="ru-RU" sz="2800" dirty="0" smtClean="0"/>
              <a:t>полностью</a:t>
            </a:r>
            <a:r>
              <a:rPr lang="ru-RU" sz="2800" dirty="0"/>
              <a:t>! </a:t>
            </a:r>
            <a:r>
              <a:rPr lang="ru-RU" sz="2800" b="1" dirty="0">
                <a:solidFill>
                  <a:srgbClr val="FF0000"/>
                </a:solidFill>
              </a:rPr>
              <a:t>С</a:t>
            </a:r>
            <a:r>
              <a:rPr lang="ru-RU" sz="2800" dirty="0"/>
              <a:t>лейте часть воды в чашку и используйте для приготовления соуса болоньезе.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440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" y="188640"/>
            <a:ext cx="8836966" cy="634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hlinkClick r:id="rId2"/>
          </p:cNvPr>
          <p:cNvSpPr txBox="1"/>
          <p:nvPr/>
        </p:nvSpPr>
        <p:spPr>
          <a:xfrm>
            <a:off x="5508104" y="1340768"/>
            <a:ext cx="363667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готовить борщ</a:t>
            </a:r>
            <a:r>
              <a:rPr lang="de-AT" sz="2800" dirty="0" smtClean="0"/>
              <a:t>?</a:t>
            </a:r>
          </a:p>
          <a:p>
            <a:r>
              <a:rPr lang="ru-RU" sz="2800" dirty="0" smtClean="0"/>
              <a:t>(видео </a:t>
            </a:r>
            <a:r>
              <a:rPr lang="de-AT" sz="2800" dirty="0" smtClean="0"/>
              <a:t>3:43 </a:t>
            </a:r>
            <a:r>
              <a:rPr lang="ru-RU" sz="2800" dirty="0" smtClean="0"/>
              <a:t>мин)</a:t>
            </a:r>
            <a:endParaRPr lang="de-AT" sz="2800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17821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Bildschirmpräsentation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P.Sebastian</dc:creator>
  <cp:lastModifiedBy>P.Sebastian</cp:lastModifiedBy>
  <cp:revision>8</cp:revision>
  <dcterms:created xsi:type="dcterms:W3CDTF">2015-10-09T20:34:34Z</dcterms:created>
  <dcterms:modified xsi:type="dcterms:W3CDTF">2015-10-24T18:52:00Z</dcterms:modified>
</cp:coreProperties>
</file>