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9144000" cy="6858000" type="screen4x3"/>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AT"/>
          </a:p>
        </p:txBody>
      </p:sp>
      <p:sp>
        <p:nvSpPr>
          <p:cNvPr id="3" name="Unt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smtClean="0"/>
              <a:t>Formatvorlage des Untertitelmasters durch Klicken bearbeiten</a:t>
            </a:r>
            <a:endParaRPr lang="de-AT"/>
          </a:p>
        </p:txBody>
      </p:sp>
      <p:sp>
        <p:nvSpPr>
          <p:cNvPr id="4" name="Datumsplatzhalter 3"/>
          <p:cNvSpPr>
            <a:spLocks noGrp="1"/>
          </p:cNvSpPr>
          <p:nvPr>
            <p:ph type="dt" sz="half" idx="10"/>
          </p:nvPr>
        </p:nvSpPr>
        <p:spPr/>
        <p:txBody>
          <a:bodyPr/>
          <a:lstStyle/>
          <a:p>
            <a:fld id="{3C1C0A32-1043-4C3D-9B75-71866E1509C3}" type="datetimeFigureOut">
              <a:rPr lang="de-AT" smtClean="0"/>
              <a:t>31.10.2015</a:t>
            </a:fld>
            <a:endParaRPr lang="de-AT"/>
          </a:p>
        </p:txBody>
      </p:sp>
      <p:sp>
        <p:nvSpPr>
          <p:cNvPr id="5" name="Fußzeilenplatzhalter 4"/>
          <p:cNvSpPr>
            <a:spLocks noGrp="1"/>
          </p:cNvSpPr>
          <p:nvPr>
            <p:ph type="ftr" sz="quarter" idx="11"/>
          </p:nvPr>
        </p:nvSpPr>
        <p:spPr/>
        <p:txBody>
          <a:bodyPr/>
          <a:lstStyle/>
          <a:p>
            <a:endParaRPr lang="de-AT"/>
          </a:p>
        </p:txBody>
      </p:sp>
      <p:sp>
        <p:nvSpPr>
          <p:cNvPr id="6" name="Foliennummernplatzhalter 5"/>
          <p:cNvSpPr>
            <a:spLocks noGrp="1"/>
          </p:cNvSpPr>
          <p:nvPr>
            <p:ph type="sldNum" sz="quarter" idx="12"/>
          </p:nvPr>
        </p:nvSpPr>
        <p:spPr/>
        <p:txBody>
          <a:bodyPr/>
          <a:lstStyle/>
          <a:p>
            <a:fld id="{849D06B0-1FE4-4C1B-8E8E-F70D483327DD}" type="slidenum">
              <a:rPr lang="de-AT" smtClean="0"/>
              <a:t>‹#›</a:t>
            </a:fld>
            <a:endParaRPr lang="de-AT"/>
          </a:p>
        </p:txBody>
      </p:sp>
    </p:spTree>
    <p:extLst>
      <p:ext uri="{BB962C8B-B14F-4D97-AF65-F5344CB8AC3E}">
        <p14:creationId xmlns:p14="http://schemas.microsoft.com/office/powerpoint/2010/main" val="19985940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AT"/>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a:p>
        </p:txBody>
      </p:sp>
      <p:sp>
        <p:nvSpPr>
          <p:cNvPr id="4" name="Datumsplatzhalter 3"/>
          <p:cNvSpPr>
            <a:spLocks noGrp="1"/>
          </p:cNvSpPr>
          <p:nvPr>
            <p:ph type="dt" sz="half" idx="10"/>
          </p:nvPr>
        </p:nvSpPr>
        <p:spPr/>
        <p:txBody>
          <a:bodyPr/>
          <a:lstStyle/>
          <a:p>
            <a:fld id="{3C1C0A32-1043-4C3D-9B75-71866E1509C3}" type="datetimeFigureOut">
              <a:rPr lang="de-AT" smtClean="0"/>
              <a:t>31.10.2015</a:t>
            </a:fld>
            <a:endParaRPr lang="de-AT"/>
          </a:p>
        </p:txBody>
      </p:sp>
      <p:sp>
        <p:nvSpPr>
          <p:cNvPr id="5" name="Fußzeilenplatzhalter 4"/>
          <p:cNvSpPr>
            <a:spLocks noGrp="1"/>
          </p:cNvSpPr>
          <p:nvPr>
            <p:ph type="ftr" sz="quarter" idx="11"/>
          </p:nvPr>
        </p:nvSpPr>
        <p:spPr/>
        <p:txBody>
          <a:bodyPr/>
          <a:lstStyle/>
          <a:p>
            <a:endParaRPr lang="de-AT"/>
          </a:p>
        </p:txBody>
      </p:sp>
      <p:sp>
        <p:nvSpPr>
          <p:cNvPr id="6" name="Foliennummernplatzhalter 5"/>
          <p:cNvSpPr>
            <a:spLocks noGrp="1"/>
          </p:cNvSpPr>
          <p:nvPr>
            <p:ph type="sldNum" sz="quarter" idx="12"/>
          </p:nvPr>
        </p:nvSpPr>
        <p:spPr/>
        <p:txBody>
          <a:bodyPr/>
          <a:lstStyle/>
          <a:p>
            <a:fld id="{849D06B0-1FE4-4C1B-8E8E-F70D483327DD}" type="slidenum">
              <a:rPr lang="de-AT" smtClean="0"/>
              <a:t>‹#›</a:t>
            </a:fld>
            <a:endParaRPr lang="de-AT"/>
          </a:p>
        </p:txBody>
      </p:sp>
    </p:spTree>
    <p:extLst>
      <p:ext uri="{BB962C8B-B14F-4D97-AF65-F5344CB8AC3E}">
        <p14:creationId xmlns:p14="http://schemas.microsoft.com/office/powerpoint/2010/main" val="30985033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p:spPr>
        <p:txBody>
          <a:bodyPr vert="eaVert"/>
          <a:lstStyle/>
          <a:p>
            <a:r>
              <a:rPr lang="de-DE" smtClean="0"/>
              <a:t>Titelmasterformat durch Klicken bearbeiten</a:t>
            </a:r>
            <a:endParaRPr lang="de-AT"/>
          </a:p>
        </p:txBody>
      </p:sp>
      <p:sp>
        <p:nvSpPr>
          <p:cNvPr id="3" name="Vertikaler Textplatzhalter 2"/>
          <p:cNvSpPr>
            <a:spLocks noGrp="1"/>
          </p:cNvSpPr>
          <p:nvPr>
            <p:ph type="body" orient="vert" idx="1"/>
          </p:nvPr>
        </p:nvSpPr>
        <p:spPr>
          <a:xfrm>
            <a:off x="457200" y="274638"/>
            <a:ext cx="6019800" cy="5851525"/>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a:p>
        </p:txBody>
      </p:sp>
      <p:sp>
        <p:nvSpPr>
          <p:cNvPr id="4" name="Datumsplatzhalter 3"/>
          <p:cNvSpPr>
            <a:spLocks noGrp="1"/>
          </p:cNvSpPr>
          <p:nvPr>
            <p:ph type="dt" sz="half" idx="10"/>
          </p:nvPr>
        </p:nvSpPr>
        <p:spPr/>
        <p:txBody>
          <a:bodyPr/>
          <a:lstStyle/>
          <a:p>
            <a:fld id="{3C1C0A32-1043-4C3D-9B75-71866E1509C3}" type="datetimeFigureOut">
              <a:rPr lang="de-AT" smtClean="0"/>
              <a:t>31.10.2015</a:t>
            </a:fld>
            <a:endParaRPr lang="de-AT"/>
          </a:p>
        </p:txBody>
      </p:sp>
      <p:sp>
        <p:nvSpPr>
          <p:cNvPr id="5" name="Fußzeilenplatzhalter 4"/>
          <p:cNvSpPr>
            <a:spLocks noGrp="1"/>
          </p:cNvSpPr>
          <p:nvPr>
            <p:ph type="ftr" sz="quarter" idx="11"/>
          </p:nvPr>
        </p:nvSpPr>
        <p:spPr/>
        <p:txBody>
          <a:bodyPr/>
          <a:lstStyle/>
          <a:p>
            <a:endParaRPr lang="de-AT"/>
          </a:p>
        </p:txBody>
      </p:sp>
      <p:sp>
        <p:nvSpPr>
          <p:cNvPr id="6" name="Foliennummernplatzhalter 5"/>
          <p:cNvSpPr>
            <a:spLocks noGrp="1"/>
          </p:cNvSpPr>
          <p:nvPr>
            <p:ph type="sldNum" sz="quarter" idx="12"/>
          </p:nvPr>
        </p:nvSpPr>
        <p:spPr/>
        <p:txBody>
          <a:bodyPr/>
          <a:lstStyle/>
          <a:p>
            <a:fld id="{849D06B0-1FE4-4C1B-8E8E-F70D483327DD}" type="slidenum">
              <a:rPr lang="de-AT" smtClean="0"/>
              <a:t>‹#›</a:t>
            </a:fld>
            <a:endParaRPr lang="de-AT"/>
          </a:p>
        </p:txBody>
      </p:sp>
    </p:spTree>
    <p:extLst>
      <p:ext uri="{BB962C8B-B14F-4D97-AF65-F5344CB8AC3E}">
        <p14:creationId xmlns:p14="http://schemas.microsoft.com/office/powerpoint/2010/main" val="13523061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AT"/>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a:p>
        </p:txBody>
      </p:sp>
      <p:sp>
        <p:nvSpPr>
          <p:cNvPr id="4" name="Datumsplatzhalter 3"/>
          <p:cNvSpPr>
            <a:spLocks noGrp="1"/>
          </p:cNvSpPr>
          <p:nvPr>
            <p:ph type="dt" sz="half" idx="10"/>
          </p:nvPr>
        </p:nvSpPr>
        <p:spPr/>
        <p:txBody>
          <a:bodyPr/>
          <a:lstStyle/>
          <a:p>
            <a:fld id="{3C1C0A32-1043-4C3D-9B75-71866E1509C3}" type="datetimeFigureOut">
              <a:rPr lang="de-AT" smtClean="0"/>
              <a:t>31.10.2015</a:t>
            </a:fld>
            <a:endParaRPr lang="de-AT"/>
          </a:p>
        </p:txBody>
      </p:sp>
      <p:sp>
        <p:nvSpPr>
          <p:cNvPr id="5" name="Fußzeilenplatzhalter 4"/>
          <p:cNvSpPr>
            <a:spLocks noGrp="1"/>
          </p:cNvSpPr>
          <p:nvPr>
            <p:ph type="ftr" sz="quarter" idx="11"/>
          </p:nvPr>
        </p:nvSpPr>
        <p:spPr/>
        <p:txBody>
          <a:bodyPr/>
          <a:lstStyle/>
          <a:p>
            <a:endParaRPr lang="de-AT"/>
          </a:p>
        </p:txBody>
      </p:sp>
      <p:sp>
        <p:nvSpPr>
          <p:cNvPr id="6" name="Foliennummernplatzhalter 5"/>
          <p:cNvSpPr>
            <a:spLocks noGrp="1"/>
          </p:cNvSpPr>
          <p:nvPr>
            <p:ph type="sldNum" sz="quarter" idx="12"/>
          </p:nvPr>
        </p:nvSpPr>
        <p:spPr/>
        <p:txBody>
          <a:bodyPr/>
          <a:lstStyle/>
          <a:p>
            <a:fld id="{849D06B0-1FE4-4C1B-8E8E-F70D483327DD}" type="slidenum">
              <a:rPr lang="de-AT" smtClean="0"/>
              <a:t>‹#›</a:t>
            </a:fld>
            <a:endParaRPr lang="de-AT"/>
          </a:p>
        </p:txBody>
      </p:sp>
    </p:spTree>
    <p:extLst>
      <p:ext uri="{BB962C8B-B14F-4D97-AF65-F5344CB8AC3E}">
        <p14:creationId xmlns:p14="http://schemas.microsoft.com/office/powerpoint/2010/main" val="25951737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AT"/>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Textmasterformat bearbeiten</a:t>
            </a:r>
          </a:p>
        </p:txBody>
      </p:sp>
      <p:sp>
        <p:nvSpPr>
          <p:cNvPr id="4" name="Datumsplatzhalter 3"/>
          <p:cNvSpPr>
            <a:spLocks noGrp="1"/>
          </p:cNvSpPr>
          <p:nvPr>
            <p:ph type="dt" sz="half" idx="10"/>
          </p:nvPr>
        </p:nvSpPr>
        <p:spPr/>
        <p:txBody>
          <a:bodyPr/>
          <a:lstStyle/>
          <a:p>
            <a:fld id="{3C1C0A32-1043-4C3D-9B75-71866E1509C3}" type="datetimeFigureOut">
              <a:rPr lang="de-AT" smtClean="0"/>
              <a:t>31.10.2015</a:t>
            </a:fld>
            <a:endParaRPr lang="de-AT"/>
          </a:p>
        </p:txBody>
      </p:sp>
      <p:sp>
        <p:nvSpPr>
          <p:cNvPr id="5" name="Fußzeilenplatzhalter 4"/>
          <p:cNvSpPr>
            <a:spLocks noGrp="1"/>
          </p:cNvSpPr>
          <p:nvPr>
            <p:ph type="ftr" sz="quarter" idx="11"/>
          </p:nvPr>
        </p:nvSpPr>
        <p:spPr/>
        <p:txBody>
          <a:bodyPr/>
          <a:lstStyle/>
          <a:p>
            <a:endParaRPr lang="de-AT"/>
          </a:p>
        </p:txBody>
      </p:sp>
      <p:sp>
        <p:nvSpPr>
          <p:cNvPr id="6" name="Foliennummernplatzhalter 5"/>
          <p:cNvSpPr>
            <a:spLocks noGrp="1"/>
          </p:cNvSpPr>
          <p:nvPr>
            <p:ph type="sldNum" sz="quarter" idx="12"/>
          </p:nvPr>
        </p:nvSpPr>
        <p:spPr/>
        <p:txBody>
          <a:bodyPr/>
          <a:lstStyle/>
          <a:p>
            <a:fld id="{849D06B0-1FE4-4C1B-8E8E-F70D483327DD}" type="slidenum">
              <a:rPr lang="de-AT" smtClean="0"/>
              <a:t>‹#›</a:t>
            </a:fld>
            <a:endParaRPr lang="de-AT"/>
          </a:p>
        </p:txBody>
      </p:sp>
    </p:spTree>
    <p:extLst>
      <p:ext uri="{BB962C8B-B14F-4D97-AF65-F5344CB8AC3E}">
        <p14:creationId xmlns:p14="http://schemas.microsoft.com/office/powerpoint/2010/main" val="13964100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AT"/>
          </a:p>
        </p:txBody>
      </p:sp>
      <p:sp>
        <p:nvSpPr>
          <p:cNvPr id="3" name="Inhaltsplatzhalt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a:p>
        </p:txBody>
      </p:sp>
      <p:sp>
        <p:nvSpPr>
          <p:cNvPr id="4" name="Inhaltsplatzhalt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a:p>
        </p:txBody>
      </p:sp>
      <p:sp>
        <p:nvSpPr>
          <p:cNvPr id="5" name="Datumsplatzhalter 4"/>
          <p:cNvSpPr>
            <a:spLocks noGrp="1"/>
          </p:cNvSpPr>
          <p:nvPr>
            <p:ph type="dt" sz="half" idx="10"/>
          </p:nvPr>
        </p:nvSpPr>
        <p:spPr/>
        <p:txBody>
          <a:bodyPr/>
          <a:lstStyle/>
          <a:p>
            <a:fld id="{3C1C0A32-1043-4C3D-9B75-71866E1509C3}" type="datetimeFigureOut">
              <a:rPr lang="de-AT" smtClean="0"/>
              <a:t>31.10.2015</a:t>
            </a:fld>
            <a:endParaRPr lang="de-AT"/>
          </a:p>
        </p:txBody>
      </p:sp>
      <p:sp>
        <p:nvSpPr>
          <p:cNvPr id="6" name="Fußzeilenplatzhalter 5"/>
          <p:cNvSpPr>
            <a:spLocks noGrp="1"/>
          </p:cNvSpPr>
          <p:nvPr>
            <p:ph type="ftr" sz="quarter" idx="11"/>
          </p:nvPr>
        </p:nvSpPr>
        <p:spPr/>
        <p:txBody>
          <a:bodyPr/>
          <a:lstStyle/>
          <a:p>
            <a:endParaRPr lang="de-AT"/>
          </a:p>
        </p:txBody>
      </p:sp>
      <p:sp>
        <p:nvSpPr>
          <p:cNvPr id="7" name="Foliennummernplatzhalter 6"/>
          <p:cNvSpPr>
            <a:spLocks noGrp="1"/>
          </p:cNvSpPr>
          <p:nvPr>
            <p:ph type="sldNum" sz="quarter" idx="12"/>
          </p:nvPr>
        </p:nvSpPr>
        <p:spPr/>
        <p:txBody>
          <a:bodyPr/>
          <a:lstStyle/>
          <a:p>
            <a:fld id="{849D06B0-1FE4-4C1B-8E8E-F70D483327DD}" type="slidenum">
              <a:rPr lang="de-AT" smtClean="0"/>
              <a:t>‹#›</a:t>
            </a:fld>
            <a:endParaRPr lang="de-AT"/>
          </a:p>
        </p:txBody>
      </p:sp>
    </p:spTree>
    <p:extLst>
      <p:ext uri="{BB962C8B-B14F-4D97-AF65-F5344CB8AC3E}">
        <p14:creationId xmlns:p14="http://schemas.microsoft.com/office/powerpoint/2010/main" val="4686186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smtClean="0"/>
              <a:t>Titelmasterformat durch Klicken bearbeiten</a:t>
            </a:r>
            <a:endParaRPr lang="de-AT"/>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a:p>
        </p:txBody>
      </p:sp>
      <p:sp>
        <p:nvSpPr>
          <p:cNvPr id="7" name="Datumsplatzhalter 6"/>
          <p:cNvSpPr>
            <a:spLocks noGrp="1"/>
          </p:cNvSpPr>
          <p:nvPr>
            <p:ph type="dt" sz="half" idx="10"/>
          </p:nvPr>
        </p:nvSpPr>
        <p:spPr/>
        <p:txBody>
          <a:bodyPr/>
          <a:lstStyle/>
          <a:p>
            <a:fld id="{3C1C0A32-1043-4C3D-9B75-71866E1509C3}" type="datetimeFigureOut">
              <a:rPr lang="de-AT" smtClean="0"/>
              <a:t>31.10.2015</a:t>
            </a:fld>
            <a:endParaRPr lang="de-AT"/>
          </a:p>
        </p:txBody>
      </p:sp>
      <p:sp>
        <p:nvSpPr>
          <p:cNvPr id="8" name="Fußzeilenplatzhalter 7"/>
          <p:cNvSpPr>
            <a:spLocks noGrp="1"/>
          </p:cNvSpPr>
          <p:nvPr>
            <p:ph type="ftr" sz="quarter" idx="11"/>
          </p:nvPr>
        </p:nvSpPr>
        <p:spPr/>
        <p:txBody>
          <a:bodyPr/>
          <a:lstStyle/>
          <a:p>
            <a:endParaRPr lang="de-AT"/>
          </a:p>
        </p:txBody>
      </p:sp>
      <p:sp>
        <p:nvSpPr>
          <p:cNvPr id="9" name="Foliennummernplatzhalter 8"/>
          <p:cNvSpPr>
            <a:spLocks noGrp="1"/>
          </p:cNvSpPr>
          <p:nvPr>
            <p:ph type="sldNum" sz="quarter" idx="12"/>
          </p:nvPr>
        </p:nvSpPr>
        <p:spPr/>
        <p:txBody>
          <a:bodyPr/>
          <a:lstStyle/>
          <a:p>
            <a:fld id="{849D06B0-1FE4-4C1B-8E8E-F70D483327DD}" type="slidenum">
              <a:rPr lang="de-AT" smtClean="0"/>
              <a:t>‹#›</a:t>
            </a:fld>
            <a:endParaRPr lang="de-AT"/>
          </a:p>
        </p:txBody>
      </p:sp>
    </p:spTree>
    <p:extLst>
      <p:ext uri="{BB962C8B-B14F-4D97-AF65-F5344CB8AC3E}">
        <p14:creationId xmlns:p14="http://schemas.microsoft.com/office/powerpoint/2010/main" val="33164557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AT"/>
          </a:p>
        </p:txBody>
      </p:sp>
      <p:sp>
        <p:nvSpPr>
          <p:cNvPr id="3" name="Datumsplatzhalter 2"/>
          <p:cNvSpPr>
            <a:spLocks noGrp="1"/>
          </p:cNvSpPr>
          <p:nvPr>
            <p:ph type="dt" sz="half" idx="10"/>
          </p:nvPr>
        </p:nvSpPr>
        <p:spPr/>
        <p:txBody>
          <a:bodyPr/>
          <a:lstStyle/>
          <a:p>
            <a:fld id="{3C1C0A32-1043-4C3D-9B75-71866E1509C3}" type="datetimeFigureOut">
              <a:rPr lang="de-AT" smtClean="0"/>
              <a:t>31.10.2015</a:t>
            </a:fld>
            <a:endParaRPr lang="de-AT"/>
          </a:p>
        </p:txBody>
      </p:sp>
      <p:sp>
        <p:nvSpPr>
          <p:cNvPr id="4" name="Fußzeilenplatzhalter 3"/>
          <p:cNvSpPr>
            <a:spLocks noGrp="1"/>
          </p:cNvSpPr>
          <p:nvPr>
            <p:ph type="ftr" sz="quarter" idx="11"/>
          </p:nvPr>
        </p:nvSpPr>
        <p:spPr/>
        <p:txBody>
          <a:bodyPr/>
          <a:lstStyle/>
          <a:p>
            <a:endParaRPr lang="de-AT"/>
          </a:p>
        </p:txBody>
      </p:sp>
      <p:sp>
        <p:nvSpPr>
          <p:cNvPr id="5" name="Foliennummernplatzhalter 4"/>
          <p:cNvSpPr>
            <a:spLocks noGrp="1"/>
          </p:cNvSpPr>
          <p:nvPr>
            <p:ph type="sldNum" sz="quarter" idx="12"/>
          </p:nvPr>
        </p:nvSpPr>
        <p:spPr/>
        <p:txBody>
          <a:bodyPr/>
          <a:lstStyle/>
          <a:p>
            <a:fld id="{849D06B0-1FE4-4C1B-8E8E-F70D483327DD}" type="slidenum">
              <a:rPr lang="de-AT" smtClean="0"/>
              <a:t>‹#›</a:t>
            </a:fld>
            <a:endParaRPr lang="de-AT"/>
          </a:p>
        </p:txBody>
      </p:sp>
    </p:spTree>
    <p:extLst>
      <p:ext uri="{BB962C8B-B14F-4D97-AF65-F5344CB8AC3E}">
        <p14:creationId xmlns:p14="http://schemas.microsoft.com/office/powerpoint/2010/main" val="20828964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3C1C0A32-1043-4C3D-9B75-71866E1509C3}" type="datetimeFigureOut">
              <a:rPr lang="de-AT" smtClean="0"/>
              <a:t>31.10.2015</a:t>
            </a:fld>
            <a:endParaRPr lang="de-AT"/>
          </a:p>
        </p:txBody>
      </p:sp>
      <p:sp>
        <p:nvSpPr>
          <p:cNvPr id="3" name="Fußzeilenplatzhalter 2"/>
          <p:cNvSpPr>
            <a:spLocks noGrp="1"/>
          </p:cNvSpPr>
          <p:nvPr>
            <p:ph type="ftr" sz="quarter" idx="11"/>
          </p:nvPr>
        </p:nvSpPr>
        <p:spPr/>
        <p:txBody>
          <a:bodyPr/>
          <a:lstStyle/>
          <a:p>
            <a:endParaRPr lang="de-AT"/>
          </a:p>
        </p:txBody>
      </p:sp>
      <p:sp>
        <p:nvSpPr>
          <p:cNvPr id="4" name="Foliennummernplatzhalter 3"/>
          <p:cNvSpPr>
            <a:spLocks noGrp="1"/>
          </p:cNvSpPr>
          <p:nvPr>
            <p:ph type="sldNum" sz="quarter" idx="12"/>
          </p:nvPr>
        </p:nvSpPr>
        <p:spPr/>
        <p:txBody>
          <a:bodyPr/>
          <a:lstStyle/>
          <a:p>
            <a:fld id="{849D06B0-1FE4-4C1B-8E8E-F70D483327DD}" type="slidenum">
              <a:rPr lang="de-AT" smtClean="0"/>
              <a:t>‹#›</a:t>
            </a:fld>
            <a:endParaRPr lang="de-AT"/>
          </a:p>
        </p:txBody>
      </p:sp>
    </p:spTree>
    <p:extLst>
      <p:ext uri="{BB962C8B-B14F-4D97-AF65-F5344CB8AC3E}">
        <p14:creationId xmlns:p14="http://schemas.microsoft.com/office/powerpoint/2010/main" val="23649092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AT"/>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p>
            <a:fld id="{3C1C0A32-1043-4C3D-9B75-71866E1509C3}" type="datetimeFigureOut">
              <a:rPr lang="de-AT" smtClean="0"/>
              <a:t>31.10.2015</a:t>
            </a:fld>
            <a:endParaRPr lang="de-AT"/>
          </a:p>
        </p:txBody>
      </p:sp>
      <p:sp>
        <p:nvSpPr>
          <p:cNvPr id="6" name="Fußzeilenplatzhalter 5"/>
          <p:cNvSpPr>
            <a:spLocks noGrp="1"/>
          </p:cNvSpPr>
          <p:nvPr>
            <p:ph type="ftr" sz="quarter" idx="11"/>
          </p:nvPr>
        </p:nvSpPr>
        <p:spPr/>
        <p:txBody>
          <a:bodyPr/>
          <a:lstStyle/>
          <a:p>
            <a:endParaRPr lang="de-AT"/>
          </a:p>
        </p:txBody>
      </p:sp>
      <p:sp>
        <p:nvSpPr>
          <p:cNvPr id="7" name="Foliennummernplatzhalter 6"/>
          <p:cNvSpPr>
            <a:spLocks noGrp="1"/>
          </p:cNvSpPr>
          <p:nvPr>
            <p:ph type="sldNum" sz="quarter" idx="12"/>
          </p:nvPr>
        </p:nvSpPr>
        <p:spPr/>
        <p:txBody>
          <a:bodyPr/>
          <a:lstStyle/>
          <a:p>
            <a:fld id="{849D06B0-1FE4-4C1B-8E8E-F70D483327DD}" type="slidenum">
              <a:rPr lang="de-AT" smtClean="0"/>
              <a:t>‹#›</a:t>
            </a:fld>
            <a:endParaRPr lang="de-AT"/>
          </a:p>
        </p:txBody>
      </p:sp>
    </p:spTree>
    <p:extLst>
      <p:ext uri="{BB962C8B-B14F-4D97-AF65-F5344CB8AC3E}">
        <p14:creationId xmlns:p14="http://schemas.microsoft.com/office/powerpoint/2010/main" val="14967468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AT"/>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AT"/>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p>
            <a:fld id="{3C1C0A32-1043-4C3D-9B75-71866E1509C3}" type="datetimeFigureOut">
              <a:rPr lang="de-AT" smtClean="0"/>
              <a:t>31.10.2015</a:t>
            </a:fld>
            <a:endParaRPr lang="de-AT"/>
          </a:p>
        </p:txBody>
      </p:sp>
      <p:sp>
        <p:nvSpPr>
          <p:cNvPr id="6" name="Fußzeilenplatzhalter 5"/>
          <p:cNvSpPr>
            <a:spLocks noGrp="1"/>
          </p:cNvSpPr>
          <p:nvPr>
            <p:ph type="ftr" sz="quarter" idx="11"/>
          </p:nvPr>
        </p:nvSpPr>
        <p:spPr/>
        <p:txBody>
          <a:bodyPr/>
          <a:lstStyle/>
          <a:p>
            <a:endParaRPr lang="de-AT"/>
          </a:p>
        </p:txBody>
      </p:sp>
      <p:sp>
        <p:nvSpPr>
          <p:cNvPr id="7" name="Foliennummernplatzhalter 6"/>
          <p:cNvSpPr>
            <a:spLocks noGrp="1"/>
          </p:cNvSpPr>
          <p:nvPr>
            <p:ph type="sldNum" sz="quarter" idx="12"/>
          </p:nvPr>
        </p:nvSpPr>
        <p:spPr/>
        <p:txBody>
          <a:bodyPr/>
          <a:lstStyle/>
          <a:p>
            <a:fld id="{849D06B0-1FE4-4C1B-8E8E-F70D483327DD}" type="slidenum">
              <a:rPr lang="de-AT" smtClean="0"/>
              <a:t>‹#›</a:t>
            </a:fld>
            <a:endParaRPr lang="de-AT"/>
          </a:p>
        </p:txBody>
      </p:sp>
    </p:spTree>
    <p:extLst>
      <p:ext uri="{BB962C8B-B14F-4D97-AF65-F5344CB8AC3E}">
        <p14:creationId xmlns:p14="http://schemas.microsoft.com/office/powerpoint/2010/main" val="32250587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e-DE" smtClean="0"/>
              <a:t>Titelmasterformat durch Klicken bearbeiten</a:t>
            </a:r>
            <a:endParaRPr lang="de-AT"/>
          </a:p>
        </p:txBody>
      </p:sp>
      <p:sp>
        <p:nvSpPr>
          <p:cNvPr id="3" name="Textplatzhalt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a:p>
        </p:txBody>
      </p:sp>
      <p:sp>
        <p:nvSpPr>
          <p:cNvPr id="4" name="Datumsplatzhalt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C1C0A32-1043-4C3D-9B75-71866E1509C3}" type="datetimeFigureOut">
              <a:rPr lang="de-AT" smtClean="0"/>
              <a:t>31.10.2015</a:t>
            </a:fld>
            <a:endParaRPr lang="de-AT"/>
          </a:p>
        </p:txBody>
      </p:sp>
      <p:sp>
        <p:nvSpPr>
          <p:cNvPr id="5" name="Fußzeilenplatzhalt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AT"/>
          </a:p>
        </p:txBody>
      </p:sp>
      <p:sp>
        <p:nvSpPr>
          <p:cNvPr id="6" name="Foliennummernplatzhalt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49D06B0-1FE4-4C1B-8E8E-F70D483327DD}" type="slidenum">
              <a:rPr lang="de-AT" smtClean="0"/>
              <a:t>‹#›</a:t>
            </a:fld>
            <a:endParaRPr lang="de-AT"/>
          </a:p>
        </p:txBody>
      </p:sp>
    </p:spTree>
    <p:extLst>
      <p:ext uri="{BB962C8B-B14F-4D97-AF65-F5344CB8AC3E}">
        <p14:creationId xmlns:p14="http://schemas.microsoft.com/office/powerpoint/2010/main" val="28284486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685800" y="116633"/>
            <a:ext cx="8350696" cy="6408711"/>
          </a:xfrm>
        </p:spPr>
        <p:txBody>
          <a:bodyPr>
            <a:noAutofit/>
          </a:bodyPr>
          <a:lstStyle/>
          <a:p>
            <a:pPr algn="l"/>
            <a:r>
              <a:rPr lang="de-AT" sz="2200" dirty="0" smtClean="0"/>
              <a:t/>
            </a:r>
            <a:br>
              <a:rPr lang="de-AT" sz="2200" dirty="0" smtClean="0"/>
            </a:br>
            <a:r>
              <a:rPr lang="de-AT" sz="2200" dirty="0" smtClean="0"/>
              <a:t/>
            </a:r>
            <a:br>
              <a:rPr lang="de-AT" sz="2200" dirty="0" smtClean="0"/>
            </a:br>
            <a:r>
              <a:rPr lang="ru-RU" sz="2400" b="1" dirty="0" smtClean="0"/>
              <a:t>Клаус </a:t>
            </a:r>
            <a:r>
              <a:rPr lang="ru-RU" sz="2400" b="1" dirty="0"/>
              <a:t>в гостях у бабушки Ивана</a:t>
            </a:r>
            <a:r>
              <a:rPr lang="ru-RU" sz="2400" b="1" dirty="0" smtClean="0"/>
              <a:t>.</a:t>
            </a:r>
            <a:br>
              <a:rPr lang="ru-RU" sz="2400" b="1" dirty="0" smtClean="0"/>
            </a:br>
            <a:r>
              <a:rPr lang="ru-RU" sz="2200" dirty="0" smtClean="0"/>
              <a:t>Привет 2</a:t>
            </a:r>
            <a:r>
              <a:rPr lang="de-AT" sz="2200" dirty="0" smtClean="0"/>
              <a:t>/</a:t>
            </a:r>
            <a:r>
              <a:rPr lang="ru-RU" sz="2200" dirty="0" smtClean="0"/>
              <a:t>урок 4А</a:t>
            </a:r>
            <a:r>
              <a:rPr lang="de-AT" sz="2200" dirty="0" smtClean="0"/>
              <a:t>/</a:t>
            </a:r>
            <a:r>
              <a:rPr lang="ru-RU" sz="2200" dirty="0" smtClean="0"/>
              <a:t>стр. 60</a:t>
            </a:r>
            <a:br>
              <a:rPr lang="ru-RU" sz="2200" dirty="0" smtClean="0"/>
            </a:br>
            <a:r>
              <a:rPr lang="de-AT" sz="2200" dirty="0"/>
              <a:t/>
            </a:r>
            <a:br>
              <a:rPr lang="de-AT" sz="2200" dirty="0"/>
            </a:br>
            <a:r>
              <a:rPr lang="ru-RU" sz="2200" dirty="0" smtClean="0"/>
              <a:t>День ангела - это </a:t>
            </a:r>
            <a:r>
              <a:rPr lang="ru-RU" sz="2200" dirty="0"/>
              <a:t>день святых людей.</a:t>
            </a:r>
            <a:r>
              <a:rPr lang="de-AT" sz="2200" dirty="0"/>
              <a:t/>
            </a:r>
            <a:br>
              <a:rPr lang="de-AT" sz="2200" dirty="0"/>
            </a:br>
            <a:r>
              <a:rPr lang="ru-RU" sz="2200" dirty="0"/>
              <a:t>Она дарит ему икону.</a:t>
            </a:r>
            <a:r>
              <a:rPr lang="de-AT" sz="2200" dirty="0"/>
              <a:t/>
            </a:r>
            <a:br>
              <a:rPr lang="de-AT" sz="2200" dirty="0"/>
            </a:br>
            <a:r>
              <a:rPr lang="ru-RU" sz="2200" dirty="0"/>
              <a:t>Меня удивляет, что бабушка </a:t>
            </a:r>
            <a:r>
              <a:rPr lang="ru-RU" sz="2200" dirty="0" smtClean="0"/>
              <a:t>такая </a:t>
            </a:r>
            <a:r>
              <a:rPr lang="ru-RU" sz="2200" dirty="0"/>
              <a:t>приветливая и </a:t>
            </a:r>
            <a:r>
              <a:rPr lang="ru-RU" sz="2200" dirty="0" smtClean="0"/>
              <a:t/>
            </a:r>
            <a:br>
              <a:rPr lang="ru-RU" sz="2200" dirty="0" smtClean="0"/>
            </a:br>
            <a:r>
              <a:rPr lang="ru-RU" sz="2200" dirty="0" smtClean="0"/>
              <a:t>что </a:t>
            </a:r>
            <a:r>
              <a:rPr lang="ru-RU" sz="2200" dirty="0"/>
              <a:t>Клаус не знает, что это - день ангела.</a:t>
            </a:r>
            <a:r>
              <a:rPr lang="de-AT" sz="2200" dirty="0"/>
              <a:t/>
            </a:r>
            <a:br>
              <a:rPr lang="de-AT" sz="2200" dirty="0"/>
            </a:br>
            <a:r>
              <a:rPr lang="ru-RU" sz="2200" dirty="0"/>
              <a:t>Меня поражает, что бабушка даёт Клаусу очень ценный подарок. Мне кажется, она уже приготовила этот подарок, она приготовилась </a:t>
            </a:r>
            <a:r>
              <a:rPr lang="ru-RU" sz="2200" dirty="0" smtClean="0">
                <a:solidFill>
                  <a:srgbClr val="FF0000"/>
                </a:solidFill>
              </a:rPr>
              <a:t>к </a:t>
            </a:r>
            <a:r>
              <a:rPr lang="ru-RU" sz="2200" dirty="0"/>
              <a:t>встрече. Она долго искала подходящий подарок. Как реагирует Клаус? Он рад (+3) подарку и </a:t>
            </a:r>
            <a:r>
              <a:rPr lang="ru-RU" sz="2200" dirty="0" smtClean="0"/>
              <a:t>говори</a:t>
            </a:r>
            <a:r>
              <a:rPr lang="ru-RU" sz="2200" dirty="0" smtClean="0">
                <a:solidFill>
                  <a:srgbClr val="FF0000"/>
                </a:solidFill>
              </a:rPr>
              <a:t>т</a:t>
            </a:r>
            <a:r>
              <a:rPr lang="ru-RU" sz="2200" dirty="0" smtClean="0"/>
              <a:t> </a:t>
            </a:r>
            <a:r>
              <a:rPr lang="ru-RU" sz="2200" dirty="0" smtClean="0"/>
              <a:t>«большое Вам спасибо». </a:t>
            </a:r>
            <a:br>
              <a:rPr lang="ru-RU" sz="2200" dirty="0" smtClean="0"/>
            </a:br>
            <a:r>
              <a:rPr lang="ru-RU" sz="2200" dirty="0" smtClean="0"/>
              <a:t/>
            </a:r>
            <a:br>
              <a:rPr lang="ru-RU" sz="2200" dirty="0" smtClean="0"/>
            </a:br>
            <a:r>
              <a:rPr lang="ru-RU" sz="2200" dirty="0" smtClean="0"/>
              <a:t>Что </a:t>
            </a:r>
            <a:r>
              <a:rPr lang="ru-RU" sz="2200" dirty="0"/>
              <a:t>он собирается сделать? </a:t>
            </a:r>
            <a:r>
              <a:rPr lang="ru-RU" sz="2200" dirty="0" smtClean="0"/>
              <a:t/>
            </a:r>
            <a:br>
              <a:rPr lang="ru-RU" sz="2200" dirty="0" smtClean="0"/>
            </a:br>
            <a:r>
              <a:rPr lang="ru-RU" sz="2200" dirty="0" smtClean="0"/>
              <a:t>Он </a:t>
            </a:r>
            <a:r>
              <a:rPr lang="ru-RU" sz="2200" dirty="0"/>
              <a:t>хочет написать (+сов.вид) родителям имейл и рассказать им о замечательной встрече.</a:t>
            </a:r>
            <a:r>
              <a:rPr lang="de-AT" sz="2200" dirty="0"/>
              <a:t/>
            </a:r>
            <a:br>
              <a:rPr lang="de-AT" sz="2200" dirty="0"/>
            </a:br>
            <a:r>
              <a:rPr lang="ru-RU" sz="2200" dirty="0"/>
              <a:t> </a:t>
            </a:r>
            <a:r>
              <a:rPr lang="de-AT" sz="2200" dirty="0"/>
              <a:t/>
            </a:r>
            <a:br>
              <a:rPr lang="de-AT" sz="2200" dirty="0"/>
            </a:br>
            <a:endParaRPr lang="de-AT" sz="2200" dirty="0"/>
          </a:p>
        </p:txBody>
      </p:sp>
      <p:pic>
        <p:nvPicPr>
          <p:cNvPr id="5" name="Grafik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932798" y="260648"/>
            <a:ext cx="2031690" cy="270892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2652265807"/>
      </p:ext>
    </p:extLst>
  </p:cSld>
  <p:clrMapOvr>
    <a:masterClrMapping/>
  </p:clrMapOvr>
</p:sld>
</file>

<file path=ppt/theme/theme1.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TotalTime>
  <Words>0</Words>
  <Application>Microsoft Office PowerPoint</Application>
  <PresentationFormat>Экран (4:3)</PresentationFormat>
  <Paragraphs>1</Paragraphs>
  <Slides>1</Slides>
  <Notes>0</Notes>
  <HiddenSlides>0</HiddenSlides>
  <MMClips>0</MMClips>
  <ScaleCrop>false</ScaleCrop>
  <HeadingPairs>
    <vt:vector size="6" baseType="variant">
      <vt:variant>
        <vt:lpstr>Использованные шрифты</vt:lpstr>
      </vt:variant>
      <vt:variant>
        <vt:i4>2</vt:i4>
      </vt:variant>
      <vt:variant>
        <vt:lpstr>Тема</vt:lpstr>
      </vt:variant>
      <vt:variant>
        <vt:i4>1</vt:i4>
      </vt:variant>
      <vt:variant>
        <vt:lpstr>Заголовки слайдов</vt:lpstr>
      </vt:variant>
      <vt:variant>
        <vt:i4>1</vt:i4>
      </vt:variant>
    </vt:vector>
  </HeadingPairs>
  <TitlesOfParts>
    <vt:vector size="4" baseType="lpstr">
      <vt:lpstr>Arial</vt:lpstr>
      <vt:lpstr>Calibri</vt:lpstr>
      <vt:lpstr>Larissa</vt:lpstr>
      <vt:lpstr>  Клаус в гостях у бабушки Ивана. Привет 2/урок 4А/стр. 60  День ангела - это день святых людей. Она дарит ему икону. Меня удивляет, что бабушка такая приветливая и  что Клаус не знает, что это - день ангела. Меня поражает, что бабушка даёт Клаусу очень ценный подарок. Мне кажется, она уже приготовила этот подарок, она приготовилась к встрече. Она долго искала подходящий подарок. Как реагирует Клаус? Он рад (+3) подарку и говорит «большое Вам спасибо».   Что он собирается сделать?  Он хочет написать (+сов.вид) родителям имейл и рассказать им о замечательной встрече.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Клаус в гостях у бабушки Ивана. Привет 2/урок 4А/стр. 60  Это день святых людей. Она дарит ему икону. Меня удивляет, что бабушка такая приветливая и что Клаус не знает, что это - день ангела. Меня поражает, что бабушка даёт Клаусу очень ценный подарок. Мне кажется, она уже приготовила этот подарок, она приготовилась ко встрече. Она долго искала подходящий подарок. Как реагирует Клаус? Он рад (+3) подарку и говорить большое спасибо. Что он собирается сделать? Он хочет написать (+сов.вид) родителям имейл и рассказать им о замечательной встрече.</dc:title>
  <dc:creator>P.Sebastian</dc:creator>
  <cp:lastModifiedBy>Сергей</cp:lastModifiedBy>
  <cp:revision>4</cp:revision>
  <dcterms:created xsi:type="dcterms:W3CDTF">2015-10-30T07:36:46Z</dcterms:created>
  <dcterms:modified xsi:type="dcterms:W3CDTF">2015-10-31T14:03:54Z</dcterms:modified>
</cp:coreProperties>
</file>