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330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967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96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869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430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998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076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928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193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705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02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3C85-F36C-4E8A-AA9E-947FCA0CFD33}" type="datetimeFigureOut">
              <a:rPr lang="de-AT" smtClean="0"/>
              <a:t>03.01.16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309E-AE30-4CB3-BE10-A6A4AF445E8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598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784976" cy="64807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Как создать сайт</a:t>
            </a:r>
            <a:endParaRPr lang="de-AT" b="1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сайт называется...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адрес сайта...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сайт состоит из двух</a:t>
            </a:r>
            <a:r>
              <a:rPr lang="de-AT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трёх</a:t>
            </a:r>
            <a:r>
              <a:rPr lang="de-AT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четырёх</a:t>
            </a:r>
            <a:r>
              <a:rPr lang="de-AT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пяти разделов</a:t>
            </a:r>
            <a:r>
              <a:rPr lang="de-AT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частей 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 первой части...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цель сайта в том, чтобы люди узнали о...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Содержание первого раздела – школьная система в Австрии.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Раздел описывает....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 разделе описано...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сайт посвящается </a:t>
            </a:r>
            <a:r>
              <a:rPr lang="de-AT" dirty="0" smtClean="0">
                <a:solidFill>
                  <a:schemeClr val="tx1"/>
                </a:solidFill>
              </a:rPr>
              <a:t>+3 ist gewidmet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784976" cy="648072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проходить тест по политике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участвовать в викторине </a:t>
            </a:r>
            <a:r>
              <a:rPr lang="de-AT" dirty="0" smtClean="0">
                <a:solidFill>
                  <a:schemeClr val="tx1"/>
                </a:solidFill>
              </a:rPr>
              <a:t>Quiz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люди могут </a:t>
            </a:r>
            <a:r>
              <a:rPr lang="ru-RU" dirty="0" smtClean="0">
                <a:solidFill>
                  <a:schemeClr val="tx1"/>
                </a:solidFill>
              </a:rPr>
              <a:t>быть информированы</a:t>
            </a:r>
            <a:r>
              <a:rPr lang="de-AT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получить информацию о</a:t>
            </a:r>
            <a:r>
              <a:rPr lang="de-AT" dirty="0" smtClean="0">
                <a:solidFill>
                  <a:schemeClr val="tx1"/>
                </a:solidFill>
              </a:rPr>
              <a:t>+6</a:t>
            </a:r>
          </a:p>
          <a:p>
            <a:pPr algn="l"/>
            <a:r>
              <a:rPr lang="de-AT" dirty="0" smtClean="0">
                <a:solidFill>
                  <a:schemeClr val="tx1"/>
                </a:solidFill>
              </a:rPr>
              <a:t>C</a:t>
            </a:r>
            <a:r>
              <a:rPr lang="ru-RU" dirty="0" smtClean="0">
                <a:solidFill>
                  <a:schemeClr val="tx1"/>
                </a:solidFill>
              </a:rPr>
              <a:t>айт построен следующим образом</a:t>
            </a:r>
            <a:r>
              <a:rPr lang="de-AT" dirty="0" smtClean="0">
                <a:solidFill>
                  <a:schemeClr val="tx1"/>
                </a:solidFill>
              </a:rPr>
              <a:t>: Die Seite ist folgendermaßen aufgebaut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можно </a:t>
            </a:r>
            <a:r>
              <a:rPr lang="ru-RU" dirty="0" smtClean="0">
                <a:solidFill>
                  <a:schemeClr val="tx1"/>
                </a:solidFill>
              </a:rPr>
              <a:t>ставить- лучше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ru-RU" dirty="0" smtClean="0">
                <a:solidFill>
                  <a:schemeClr val="tx1"/>
                </a:solidFill>
              </a:rPr>
              <a:t>задавать</a:t>
            </a:r>
            <a:r>
              <a:rPr lang="en-US" smtClean="0">
                <a:solidFill>
                  <a:schemeClr val="tx1"/>
                </a:solidFill>
              </a:rPr>
              <a:t>”</a:t>
            </a: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вопросы</a:t>
            </a:r>
            <a:endParaRPr lang="de-AT" dirty="0" smtClean="0">
              <a:solidFill>
                <a:schemeClr val="tx1"/>
              </a:solidFill>
            </a:endParaRPr>
          </a:p>
          <a:p>
            <a:pPr algn="l"/>
            <a:endParaRPr lang="de-AT" dirty="0">
              <a:solidFill>
                <a:schemeClr val="tx1"/>
              </a:solidFill>
            </a:endParaRPr>
          </a:p>
          <a:p>
            <a:pPr algn="l"/>
            <a:endParaRPr lang="de-AT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6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784976" cy="6480720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школа президентов привет </a:t>
            </a:r>
            <a:r>
              <a:rPr lang="de-AT" dirty="0" smtClean="0">
                <a:solidFill>
                  <a:schemeClr val="tx1"/>
                </a:solidFill>
              </a:rPr>
              <a:t>II, 4</a:t>
            </a:r>
            <a:r>
              <a:rPr lang="ru-RU" dirty="0" smtClean="0">
                <a:solidFill>
                  <a:schemeClr val="tx1"/>
                </a:solidFill>
              </a:rPr>
              <a:t>г, с.70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премьер-министр, россиийское государство,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выборы, избрать президента, политические партии, сидеть в чате с политиками</a:t>
            </a:r>
            <a:endParaRPr lang="de-AT" dirty="0" smtClean="0">
              <a:solidFill>
                <a:schemeClr val="tx1"/>
              </a:solidFill>
            </a:endParaRPr>
          </a:p>
          <a:p>
            <a:pPr algn="l"/>
            <a:endParaRPr lang="de-AT" dirty="0">
              <a:solidFill>
                <a:schemeClr val="tx1"/>
              </a:solidFill>
            </a:endParaRPr>
          </a:p>
          <a:p>
            <a:pPr algn="l"/>
            <a:endParaRPr lang="de-AT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878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Larissa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P.Sebastian</dc:creator>
  <cp:lastModifiedBy>Dan</cp:lastModifiedBy>
  <cp:revision>4</cp:revision>
  <dcterms:created xsi:type="dcterms:W3CDTF">2015-11-24T10:25:50Z</dcterms:created>
  <dcterms:modified xsi:type="dcterms:W3CDTF">2016-01-03T20:25:06Z</dcterms:modified>
</cp:coreProperties>
</file>