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85CBB2-6781-C244-A005-C454970A0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68D407-73A6-EE2A-EC2E-F42567CC75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A7BF16-4292-2616-6123-C44A9382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13E6C6-588B-A596-313F-954D0E7E7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BCB34D-E558-1628-08ED-87C39C25C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249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BD84-86B7-C68E-ADFF-8AEAC8441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F76F84E-6B16-20CE-2B4F-170E41349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8DA56A-2B0A-5B36-54BA-18F139F4E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A8C13D-D8A6-9B26-CF3E-CB3D1855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AB9E69-6809-2E47-A62B-0235605BC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509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A295E4C-DA11-2A9E-9BCF-343EEA8F18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6D469AA-E8D7-8DD8-5266-01D95002C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642511-8586-84B8-D1B4-084127F34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2A38B4-BCA8-B565-BEC8-5D6A22F71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185B3B-41DF-E638-F28C-C3206F247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3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05790D-7E7E-C0D5-BE47-487D35D9E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BBC6C6-B50F-98B8-C284-64CA1727C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B39E32-07F9-4459-1ADB-DFEFE671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39CA2B-46A9-7266-F065-D9722E8AB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0294BF-390B-829D-1EF0-92DB02212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436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E189A0-0243-F48E-D27F-CC9E1D70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C4A094-BA7B-EB09-ACFA-E641FEBE1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914EF7-426A-C37C-D798-5430115C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9E3CF3-8154-D8FC-C75E-175FFC41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6D2467-B048-7D2E-1085-8359DCCDC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969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DE723C-3813-7851-8CED-DF88206DD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70AD9B-0264-63DB-A351-23C203DF5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00181B3-5666-D356-0D10-46F133936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77BAE0-61DC-4804-5778-9F68040C2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823E17-B44D-0196-1A4E-C8343A2C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339501-51CE-D828-6EA4-CC7ECEF7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02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1B66E8-2619-F4EA-AB63-48A00C94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D8986F6-D166-42CB-8063-417DC7C50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68055BD-FCCB-CDB6-796F-4321DB0C9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D77B03-7251-F69E-DEED-763FE803FB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839A2F4-8841-D294-57C4-28B404C3C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3029AE2-AB46-95C8-1E37-6FBF0720C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9B799B0-D3A3-274D-CBE2-F7AA66AA7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70798B5-869E-558F-BFEC-5BA8B4EA0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155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E02DCC-8546-99BE-0F79-7A0BC3CA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2407D75-CB6E-17E9-EE8C-BF86F4A8D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F93A5DF-D135-F1AD-8D11-A04F0A24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31C9B0-9124-C9CC-CC1C-DBD3EE4C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57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151DD0B-DA15-4676-891C-BD3C131B8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B53E183-4F24-0B95-8089-572B0671E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4DBB2F3-C3F7-7105-7B1C-86BA76921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841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F1B9DE-6574-CE72-6AC4-ABB2AD3CF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D97C8D-7774-47C6-6BE3-8B98129E6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A4FFB9-884F-F16A-B99E-D8CBCE7BE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B2B092-F6C8-B9F8-5C12-754FDB67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12F988-C666-20B4-0703-FD5A96F9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B110655-5A57-6905-5BF1-326B281AE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7048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4753-BBF4-902E-A5CF-1CB6FEE1A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9EADD7D-6D9A-4179-6270-F8373E642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1125FF1-EE8B-B15E-714A-C9EF07374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C31A91-B60B-2630-C266-EF8AFE5F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0A5ADD-2DBB-90DC-91D1-B9E4A071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544C5F-6D0D-6CE3-DA3F-0B371AF1E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235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07D4DF8-F556-1BDC-92FB-2D145B601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D166A7-EA4B-88CD-1CFC-9180954C9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A96483-171B-0A0F-A936-DAF5D68494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14111-556C-48BD-B742-4AD1BE289DB7}" type="datetimeFigureOut">
              <a:rPr lang="de-DE" smtClean="0"/>
              <a:t>29.12.2025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3DCDF5-A8E0-CBE6-EB95-2AD1E5ABB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35D813-BD1D-0306-7405-781B52CA2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1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282E301C-30EF-4604-8A27-6D3769339853}"/>
              </a:ext>
            </a:extLst>
          </p:cNvPr>
          <p:cNvSpPr/>
          <p:nvPr/>
        </p:nvSpPr>
        <p:spPr>
          <a:xfrm>
            <a:off x="971214" y="431589"/>
            <a:ext cx="5110480" cy="2701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AT" sz="3200" dirty="0"/>
              <a:t>vollendeter Aspekt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400" dirty="0"/>
              <a:t>Handlung mit Resultat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400" dirty="0"/>
              <a:t>aufeinanderfolgende Handlungen</a:t>
            </a:r>
            <a:endParaRPr lang="de-DE" sz="2400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EA055128-8D3D-469A-9ABD-CCD37A419A42}"/>
              </a:ext>
            </a:extLst>
          </p:cNvPr>
          <p:cNvSpPr/>
          <p:nvPr/>
        </p:nvSpPr>
        <p:spPr>
          <a:xfrm>
            <a:off x="6691915" y="422260"/>
            <a:ext cx="4114800" cy="262646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AT" sz="3200" dirty="0"/>
              <a:t>unvollendeter Aspekt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400" dirty="0"/>
              <a:t>Dauer einer Handlung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A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sz="2400" dirty="0"/>
              <a:t>wiederholte Handlung</a:t>
            </a:r>
            <a:endParaRPr lang="de-DE" sz="2400" dirty="0"/>
          </a:p>
        </p:txBody>
      </p:sp>
      <p:sp>
        <p:nvSpPr>
          <p:cNvPr id="7" name="Textur rechts 2">
            <a:extLst>
              <a:ext uri="{FF2B5EF4-FFF2-40B4-BE49-F238E27FC236}">
                <a16:creationId xmlns:a16="http://schemas.microsoft.com/office/drawing/2014/main" id="{9DB5DDBF-FFBB-491F-B6C4-9CEEBEB4BE70}"/>
              </a:ext>
            </a:extLst>
          </p:cNvPr>
          <p:cNvSpPr/>
          <p:nvPr/>
        </p:nvSpPr>
        <p:spPr>
          <a:xfrm>
            <a:off x="1754152" y="2850397"/>
            <a:ext cx="3154993" cy="2216126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AT" sz="2800" b="1" dirty="0">
                <a:solidFill>
                  <a:schemeClr val="tx1"/>
                </a:solidFill>
              </a:rPr>
              <a:t>Signalwörter </a:t>
            </a:r>
          </a:p>
          <a:p>
            <a:pPr algn="ctr"/>
            <a:r>
              <a:rPr lang="ru-RU" sz="2800" b="1" dirty="0">
                <a:solidFill>
                  <a:schemeClr val="accent1"/>
                </a:solidFill>
              </a:rPr>
              <a:t>сначала</a:t>
            </a:r>
          </a:p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потом</a:t>
            </a:r>
          </a:p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затем</a:t>
            </a:r>
          </a:p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наконец</a:t>
            </a:r>
            <a:endParaRPr lang="de-DE" sz="2800" b="1" dirty="0">
              <a:solidFill>
                <a:schemeClr val="accent1"/>
              </a:solidFill>
            </a:endParaRPr>
          </a:p>
        </p:txBody>
      </p:sp>
      <p:sp>
        <p:nvSpPr>
          <p:cNvPr id="8" name="Textur rechts 2">
            <a:extLst>
              <a:ext uri="{FF2B5EF4-FFF2-40B4-BE49-F238E27FC236}">
                <a16:creationId xmlns:a16="http://schemas.microsoft.com/office/drawing/2014/main" id="{97F1AA18-43A2-44B1-B1B8-1B500DA2323E}"/>
              </a:ext>
            </a:extLst>
          </p:cNvPr>
          <p:cNvSpPr/>
          <p:nvPr/>
        </p:nvSpPr>
        <p:spPr>
          <a:xfrm>
            <a:off x="7102463" y="2827176"/>
            <a:ext cx="3154991" cy="3469864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AT" sz="2800" b="1" dirty="0">
                <a:solidFill>
                  <a:schemeClr val="tx1"/>
                </a:solidFill>
              </a:rPr>
              <a:t>Signalwörter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часто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редко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никогда</a:t>
            </a:r>
            <a:endParaRPr lang="de-AT" sz="2800" b="1" dirty="0">
              <a:solidFill>
                <a:schemeClr val="accent6"/>
              </a:solidFill>
            </a:endParaRP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всегда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долго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весь вечер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целый год</a:t>
            </a:r>
          </a:p>
        </p:txBody>
      </p:sp>
    </p:spTree>
    <p:extLst>
      <p:ext uri="{BB962C8B-B14F-4D97-AF65-F5344CB8AC3E}">
        <p14:creationId xmlns:p14="http://schemas.microsoft.com/office/powerpoint/2010/main" val="4013450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mmatik bewegung aspekt.pptx" id="{56EAF950-B236-4F30-95B9-1A4E01FE3D98}" vid="{BA12832D-C84C-48B3-AE16-E69EC2090C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</Words>
  <Application>Microsoft Office PowerPoint</Application>
  <PresentationFormat>Breitbild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HACKER OSB P. Sebastian</dc:creator>
  <cp:lastModifiedBy>HACKER OSB P. Sebastian</cp:lastModifiedBy>
  <cp:revision>10</cp:revision>
  <cp:lastPrinted>2025-01-30T23:40:59Z</cp:lastPrinted>
  <dcterms:created xsi:type="dcterms:W3CDTF">2022-11-22T16:43:05Z</dcterms:created>
  <dcterms:modified xsi:type="dcterms:W3CDTF">2025-12-29T09:41:05Z</dcterms:modified>
</cp:coreProperties>
</file>